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75" r:id="rId4"/>
    <p:sldId id="281" r:id="rId5"/>
    <p:sldId id="282" r:id="rId6"/>
    <p:sldId id="283" r:id="rId7"/>
    <p:sldId id="284" r:id="rId8"/>
    <p:sldId id="277" r:id="rId9"/>
    <p:sldId id="278" r:id="rId10"/>
    <p:sldId id="279" r:id="rId11"/>
    <p:sldId id="286" r:id="rId12"/>
    <p:sldId id="287" r:id="rId13"/>
    <p:sldId id="288" r:id="rId14"/>
    <p:sldId id="290" r:id="rId15"/>
    <p:sldId id="291" r:id="rId16"/>
    <p:sldId id="28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52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3B81F3"/>
    <a:srgbClr val="CC7F1C"/>
    <a:srgbClr val="27AE15"/>
    <a:srgbClr val="009051"/>
    <a:srgbClr val="D3E700"/>
    <a:srgbClr val="163566"/>
    <a:srgbClr val="153465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/>
    <p:restoredTop sz="93634"/>
  </p:normalViewPr>
  <p:slideViewPr>
    <p:cSldViewPr snapToGrid="0">
      <p:cViewPr varScale="1">
        <p:scale>
          <a:sx n="133" d="100"/>
          <a:sy n="133" d="100"/>
        </p:scale>
        <p:origin x="2768" y="176"/>
      </p:cViewPr>
      <p:guideLst>
        <p:guide orient="horz" pos="852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3e73e165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3e73e165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Viscosity diff likely a result of chain length for particular protein</a:t>
            </a:r>
          </a:p>
        </p:txBody>
      </p:sp>
    </p:spTree>
    <p:extLst>
      <p:ext uri="{BB962C8B-B14F-4D97-AF65-F5344CB8AC3E}">
        <p14:creationId xmlns:p14="http://schemas.microsoft.com/office/powerpoint/2010/main" val="738069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7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27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8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91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ngimg.com/download/48561" TargetMode="Externa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ngimg.com/download/48561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United_States_Forest_Service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258279-829C-E540-9DAB-2A9DBB7A2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329" y="-28546"/>
            <a:ext cx="5172046" cy="5172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A08035-8B08-4F4E-A0C2-77E9507523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" r="13779"/>
          <a:stretch/>
        </p:blipFill>
        <p:spPr>
          <a:xfrm flipH="1">
            <a:off x="-8375" y="-28546"/>
            <a:ext cx="4365222" cy="5172046"/>
          </a:xfrm>
          <a:prstGeom prst="rect">
            <a:avLst/>
          </a:prstGeom>
        </p:spPr>
      </p:pic>
      <p:sp>
        <p:nvSpPr>
          <p:cNvPr id="55" name="Google Shape;55;p13"/>
          <p:cNvSpPr/>
          <p:nvPr/>
        </p:nvSpPr>
        <p:spPr>
          <a:xfrm>
            <a:off x="-8375" y="978408"/>
            <a:ext cx="6043414" cy="3452007"/>
          </a:xfrm>
          <a:prstGeom prst="rect">
            <a:avLst/>
          </a:prstGeom>
          <a:solidFill>
            <a:srgbClr val="D9D9D9">
              <a:alpha val="7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53015" y="551329"/>
            <a:ext cx="5161401" cy="30659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3000" dirty="0"/>
              <a:t>Evolution of plant pathogens: how can </a:t>
            </a:r>
            <a:r>
              <a:rPr lang="en" sz="3000" i="1" dirty="0"/>
              <a:t>L. acicola</a:t>
            </a:r>
            <a:r>
              <a:rPr lang="en" sz="3000" dirty="0"/>
              <a:t> genetic data inform loblolly needle blight management?</a:t>
            </a:r>
            <a:endParaRPr sz="30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457207" y="3348316"/>
            <a:ext cx="4845978" cy="10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Janna Willoughby, </a:t>
            </a:r>
            <a:r>
              <a:rPr lang="en" sz="1600" dirty="0" err="1">
                <a:solidFill>
                  <a:schemeClr val="dk1"/>
                </a:solidFill>
              </a:rPr>
              <a:t>jwilloughby@auburn.edu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College of Forestry, Wildlife, and Environment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Auburn University</a:t>
            </a:r>
            <a:endParaRPr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10A82B-5ADE-1D46-94A3-8C3FA965676E}"/>
              </a:ext>
            </a:extLst>
          </p:cNvPr>
          <p:cNvSpPr/>
          <p:nvPr/>
        </p:nvSpPr>
        <p:spPr>
          <a:xfrm>
            <a:off x="4875478" y="1295272"/>
            <a:ext cx="4078742" cy="25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Genome rearrangements and virulence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350418" cy="3416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Pathogen (</a:t>
            </a:r>
            <a:r>
              <a:rPr lang="en-US" sz="2200" dirty="0" err="1">
                <a:solidFill>
                  <a:schemeClr val="tx1"/>
                </a:solidFill>
              </a:rPr>
              <a:t>Pgt</a:t>
            </a:r>
            <a:r>
              <a:rPr lang="en-US" sz="2200" dirty="0">
                <a:solidFill>
                  <a:schemeClr val="tx1"/>
                </a:solidFill>
              </a:rPr>
              <a:t>) lineages were geographically structured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848D8-C669-7647-BF72-7AEEC98B0814}"/>
              </a:ext>
            </a:extLst>
          </p:cNvPr>
          <p:cNvSpPr/>
          <p:nvPr/>
        </p:nvSpPr>
        <p:spPr>
          <a:xfrm>
            <a:off x="4875477" y="1366392"/>
            <a:ext cx="152728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3A033A-199D-1A43-AB57-DFC880E099C3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Guo et al. 2022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708BC9-10C5-BA40-9A26-52EEC55A7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249" y="1363852"/>
            <a:ext cx="4013200" cy="2413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749FAE-C474-EF49-9689-7DD93783CFA0}"/>
              </a:ext>
            </a:extLst>
          </p:cNvPr>
          <p:cNvSpPr/>
          <p:nvPr/>
        </p:nvSpPr>
        <p:spPr>
          <a:xfrm>
            <a:off x="5311342" y="3278408"/>
            <a:ext cx="787706" cy="33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ED7A3C-F4E5-B944-B998-31FF98338CE1}"/>
              </a:ext>
            </a:extLst>
          </p:cNvPr>
          <p:cNvSpPr txBox="1"/>
          <p:nvPr/>
        </p:nvSpPr>
        <p:spPr>
          <a:xfrm>
            <a:off x="5277103" y="3210876"/>
            <a:ext cx="147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wild type</a:t>
            </a:r>
            <a:endParaRPr lang="en-US" sz="1200" i="1" baseline="-25000" dirty="0">
              <a:solidFill>
                <a:srgbClr val="2624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06E1C9-9F06-2742-B956-E23743C50161}"/>
              </a:ext>
            </a:extLst>
          </p:cNvPr>
          <p:cNvSpPr txBox="1"/>
          <p:nvPr/>
        </p:nvSpPr>
        <p:spPr>
          <a:xfrm>
            <a:off x="5277103" y="3396754"/>
            <a:ext cx="1471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variant</a:t>
            </a:r>
            <a:endParaRPr lang="en-US" sz="1200" i="1" baseline="-25000" dirty="0">
              <a:solidFill>
                <a:srgbClr val="2624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9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10A82B-5ADE-1D46-94A3-8C3FA965676E}"/>
              </a:ext>
            </a:extLst>
          </p:cNvPr>
          <p:cNvSpPr/>
          <p:nvPr/>
        </p:nvSpPr>
        <p:spPr>
          <a:xfrm>
            <a:off x="4875478" y="1295272"/>
            <a:ext cx="4078742" cy="255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Genome rearrangements and virulence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4424135" cy="316349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Pathogen (</a:t>
            </a:r>
            <a:r>
              <a:rPr lang="en-US" sz="2200" dirty="0" err="1">
                <a:solidFill>
                  <a:schemeClr val="tx1"/>
                </a:solidFill>
              </a:rPr>
              <a:t>Pgt</a:t>
            </a:r>
            <a:r>
              <a:rPr lang="en-US" sz="2200" dirty="0">
                <a:solidFill>
                  <a:schemeClr val="tx1"/>
                </a:solidFill>
              </a:rPr>
              <a:t>) lineages were geographically structured</a:t>
            </a:r>
          </a:p>
          <a:p>
            <a:pPr marL="114300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In some wheat genotypes, resistance decreased when pathogen (</a:t>
            </a:r>
            <a:r>
              <a:rPr lang="en-US" sz="2200" dirty="0" err="1">
                <a:solidFill>
                  <a:schemeClr val="tx1"/>
                </a:solidFill>
              </a:rPr>
              <a:t>Pgt</a:t>
            </a:r>
            <a:r>
              <a:rPr lang="en-US" sz="2200" dirty="0">
                <a:solidFill>
                  <a:schemeClr val="tx1"/>
                </a:solidFill>
              </a:rPr>
              <a:t>) structural variant was present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D848D8-C669-7647-BF72-7AEEC98B0814}"/>
              </a:ext>
            </a:extLst>
          </p:cNvPr>
          <p:cNvSpPr/>
          <p:nvPr/>
        </p:nvSpPr>
        <p:spPr>
          <a:xfrm>
            <a:off x="4875477" y="1366392"/>
            <a:ext cx="152728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3A033A-199D-1A43-AB57-DFC880E099C3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Guo et al. 2022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49FAE-C474-EF49-9689-7DD93783CFA0}"/>
              </a:ext>
            </a:extLst>
          </p:cNvPr>
          <p:cNvSpPr/>
          <p:nvPr/>
        </p:nvSpPr>
        <p:spPr>
          <a:xfrm>
            <a:off x="5311342" y="3278408"/>
            <a:ext cx="787706" cy="338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22541-5B40-7F42-9993-3EF1F1CB2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4"/>
          <a:stretch/>
        </p:blipFill>
        <p:spPr>
          <a:xfrm>
            <a:off x="6336295" y="1380635"/>
            <a:ext cx="2451100" cy="23822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06E1C9-9F06-2742-B956-E23743C50161}"/>
              </a:ext>
            </a:extLst>
          </p:cNvPr>
          <p:cNvSpPr txBox="1"/>
          <p:nvPr/>
        </p:nvSpPr>
        <p:spPr>
          <a:xfrm>
            <a:off x="4902660" y="1429221"/>
            <a:ext cx="1471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inverse of virulence, reflects host pathogen defense ability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ED7A3C-F4E5-B944-B998-31FF98338CE1}"/>
              </a:ext>
            </a:extLst>
          </p:cNvPr>
          <p:cNvSpPr txBox="1"/>
          <p:nvPr/>
        </p:nvSpPr>
        <p:spPr>
          <a:xfrm>
            <a:off x="4902660" y="3447690"/>
            <a:ext cx="193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wheat (host) genotypes</a:t>
            </a:r>
            <a:endParaRPr lang="en-US" sz="1200" i="1" baseline="-25000" dirty="0">
              <a:solidFill>
                <a:srgbClr val="26242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ED532F-58C1-6C42-B8E8-47B1F39E999D}"/>
              </a:ext>
            </a:extLst>
          </p:cNvPr>
          <p:cNvCxnSpPr/>
          <p:nvPr/>
        </p:nvCxnSpPr>
        <p:spPr>
          <a:xfrm>
            <a:off x="6638544" y="3586189"/>
            <a:ext cx="276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979865-D189-8845-8DCD-4F2208D3CBA0}"/>
              </a:ext>
            </a:extLst>
          </p:cNvPr>
          <p:cNvCxnSpPr>
            <a:cxnSpLocks/>
          </p:cNvCxnSpPr>
          <p:nvPr/>
        </p:nvCxnSpPr>
        <p:spPr>
          <a:xfrm>
            <a:off x="6035040" y="2138389"/>
            <a:ext cx="3403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5388748-DCB6-D04A-B485-1E621D42AED1}"/>
              </a:ext>
            </a:extLst>
          </p:cNvPr>
          <p:cNvSpPr/>
          <p:nvPr/>
        </p:nvSpPr>
        <p:spPr>
          <a:xfrm>
            <a:off x="4931664" y="1450194"/>
            <a:ext cx="1471169" cy="810024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B34DBC-F912-FE47-91BF-9D0768E6656B}"/>
              </a:ext>
            </a:extLst>
          </p:cNvPr>
          <p:cNvSpPr/>
          <p:nvPr/>
        </p:nvSpPr>
        <p:spPr>
          <a:xfrm>
            <a:off x="4902661" y="3454380"/>
            <a:ext cx="3884734" cy="276999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3B4CF9-822B-F845-8610-14C9E31EA09F}"/>
              </a:ext>
            </a:extLst>
          </p:cNvPr>
          <p:cNvSpPr/>
          <p:nvPr/>
        </p:nvSpPr>
        <p:spPr>
          <a:xfrm>
            <a:off x="6401625" y="1450194"/>
            <a:ext cx="380885" cy="1965990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5AF4D0-B787-4E4D-B610-61D49CB9E633}"/>
              </a:ext>
            </a:extLst>
          </p:cNvPr>
          <p:cNvSpPr/>
          <p:nvPr/>
        </p:nvSpPr>
        <p:spPr>
          <a:xfrm>
            <a:off x="847545" y="2828842"/>
            <a:ext cx="1328727" cy="336427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3398AA-117D-4748-9935-0BA95BE7B19E}"/>
              </a:ext>
            </a:extLst>
          </p:cNvPr>
          <p:cNvSpPr/>
          <p:nvPr/>
        </p:nvSpPr>
        <p:spPr>
          <a:xfrm>
            <a:off x="1920239" y="2426532"/>
            <a:ext cx="2130553" cy="336427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1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Implications for predicting virulence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534620" cy="34164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History of genomic structural changes through evolutionary history related to virulence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Variants and movement of these variants between lineages influences virulence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4F07A-3928-454C-8198-FF593A506DC0}"/>
              </a:ext>
            </a:extLst>
          </p:cNvPr>
          <p:cNvSpPr/>
          <p:nvPr/>
        </p:nvSpPr>
        <p:spPr>
          <a:xfrm>
            <a:off x="4846320" y="1296669"/>
            <a:ext cx="4107900" cy="3001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2C48CD-607E-9341-A1AC-E0A1B93AF481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Guo et al. 2022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CC26F4-5308-054F-A6DE-AB020D297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136" y="1396604"/>
            <a:ext cx="3851164" cy="27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4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What about BSNB?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5017834" cy="3841803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Identify pathogen sequence and structural variants that predict symptoms/progression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Quantify expression of symptom-related genes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Determine population structure and evolutionary history to provide predictive framework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4F07A-3928-454C-8198-FF593A506DC0}"/>
              </a:ext>
            </a:extLst>
          </p:cNvPr>
          <p:cNvSpPr/>
          <p:nvPr/>
        </p:nvSpPr>
        <p:spPr>
          <a:xfrm>
            <a:off x="5568696" y="1296670"/>
            <a:ext cx="3385524" cy="2476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oogle Shape;119;p19">
            <a:extLst>
              <a:ext uri="{FF2B5EF4-FFF2-40B4-BE49-F238E27FC236}">
                <a16:creationId xmlns:a16="http://schemas.microsoft.com/office/drawing/2014/main" id="{C11A95F9-4A8C-8843-ABA6-01F86DAC7C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4033" t="60068"/>
          <a:stretch/>
        </p:blipFill>
        <p:spPr>
          <a:xfrm>
            <a:off x="5814858" y="1475237"/>
            <a:ext cx="4020324" cy="219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08;p25">
            <a:extLst>
              <a:ext uri="{FF2B5EF4-FFF2-40B4-BE49-F238E27FC236}">
                <a16:creationId xmlns:a16="http://schemas.microsoft.com/office/drawing/2014/main" id="{B28F0B68-2D5A-FB48-8E6E-213FA82EEBD0}"/>
              </a:ext>
            </a:extLst>
          </p:cNvPr>
          <p:cNvSpPr/>
          <p:nvPr/>
        </p:nvSpPr>
        <p:spPr>
          <a:xfrm>
            <a:off x="6876288" y="1408177"/>
            <a:ext cx="713232" cy="1280160"/>
          </a:xfrm>
          <a:prstGeom prst="roundRect">
            <a:avLst>
              <a:gd name="adj" fmla="val 5200"/>
            </a:avLst>
          </a:prstGeom>
          <a:solidFill>
            <a:srgbClr val="FF9900">
              <a:alpha val="214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28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5D4D161-9505-EA42-AC70-5FF5E0B4EC53}"/>
              </a:ext>
            </a:extLst>
          </p:cNvPr>
          <p:cNvGrpSpPr/>
          <p:nvPr/>
        </p:nvGrpSpPr>
        <p:grpSpPr>
          <a:xfrm>
            <a:off x="1748589" y="3156539"/>
            <a:ext cx="3552988" cy="1822856"/>
            <a:chOff x="1876925" y="3156539"/>
            <a:chExt cx="3552988" cy="1822856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CD524BDB-08BD-BD4E-AF2D-2853632562E2}"/>
                </a:ext>
              </a:extLst>
            </p:cNvPr>
            <p:cNvGrpSpPr/>
            <p:nvPr/>
          </p:nvGrpSpPr>
          <p:grpSpPr>
            <a:xfrm>
              <a:off x="1876925" y="3156539"/>
              <a:ext cx="3552988" cy="1822856"/>
              <a:chOff x="-701681" y="3172659"/>
              <a:chExt cx="3552988" cy="1822856"/>
            </a:xfrm>
          </p:grpSpPr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9815E82-BAE4-2C4D-80DD-D57F30E88BEF}"/>
                  </a:ext>
                </a:extLst>
              </p:cNvPr>
              <p:cNvGrpSpPr/>
              <p:nvPr/>
            </p:nvGrpSpPr>
            <p:grpSpPr>
              <a:xfrm>
                <a:off x="-701681" y="3172659"/>
                <a:ext cx="3552988" cy="1822856"/>
                <a:chOff x="3945311" y="4011107"/>
                <a:chExt cx="3552988" cy="1991943"/>
              </a:xfrm>
            </p:grpSpPr>
            <p:sp>
              <p:nvSpPr>
                <p:cNvPr id="160" name="Triangle 159">
                  <a:extLst>
                    <a:ext uri="{FF2B5EF4-FFF2-40B4-BE49-F238E27FC236}">
                      <a16:creationId xmlns:a16="http://schemas.microsoft.com/office/drawing/2014/main" id="{AC857E1F-64AC-8244-A622-E4690955DAFC}"/>
                    </a:ext>
                  </a:extLst>
                </p:cNvPr>
                <p:cNvSpPr/>
                <p:nvPr/>
              </p:nvSpPr>
              <p:spPr>
                <a:xfrm rot="16200000">
                  <a:off x="3933932" y="4154870"/>
                  <a:ext cx="1729168" cy="1706410"/>
                </a:xfrm>
                <a:prstGeom prst="triangle">
                  <a:avLst>
                    <a:gd name="adj" fmla="val 100000"/>
                  </a:avLst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ounded Rectangle 160">
                  <a:extLst>
                    <a:ext uri="{FF2B5EF4-FFF2-40B4-BE49-F238E27FC236}">
                      <a16:creationId xmlns:a16="http://schemas.microsoft.com/office/drawing/2014/main" id="{52A1B3C9-D070-A648-9CF1-B88322DE7C83}"/>
                    </a:ext>
                  </a:extLst>
                </p:cNvPr>
                <p:cNvSpPr/>
                <p:nvPr/>
              </p:nvSpPr>
              <p:spPr>
                <a:xfrm>
                  <a:off x="5507380" y="4011107"/>
                  <a:ext cx="1990919" cy="1991943"/>
                </a:xfrm>
                <a:prstGeom prst="roundRect">
                  <a:avLst>
                    <a:gd name="adj" fmla="val 1311"/>
                  </a:avLst>
                </a:prstGeom>
                <a:solidFill>
                  <a:schemeClr val="bg1">
                    <a:lumMod val="85000"/>
                  </a:schemeClr>
                </a:solidFill>
                <a:ln w="508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E968CBFF-8B1F-7246-A997-B1C95113DF15}"/>
                  </a:ext>
                </a:extLst>
              </p:cNvPr>
              <p:cNvSpPr txBox="1"/>
              <p:nvPr/>
            </p:nvSpPr>
            <p:spPr>
              <a:xfrm>
                <a:off x="979251" y="4494112"/>
                <a:ext cx="18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charset="0"/>
                    <a:ea typeface="Arial" charset="0"/>
                    <a:cs typeface="Arial" charset="0"/>
                  </a:rPr>
                  <a:t>loblolly, interested in additional hosts</a:t>
                </a:r>
                <a:endParaRPr lang="en-US" sz="1200" i="1" baseline="-250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ADFA3E2-6D76-5044-8E67-D2496841A795}"/>
                </a:ext>
              </a:extLst>
            </p:cNvPr>
            <p:cNvGrpSpPr/>
            <p:nvPr/>
          </p:nvGrpSpPr>
          <p:grpSpPr>
            <a:xfrm rot="795124" flipH="1">
              <a:off x="3509900" y="4000096"/>
              <a:ext cx="1660467" cy="439572"/>
              <a:chOff x="6843898" y="3405890"/>
              <a:chExt cx="1660467" cy="439572"/>
            </a:xfrm>
          </p:grpSpPr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3045F09E-7FFA-B745-B7DF-31AA9AB23101}"/>
                  </a:ext>
                </a:extLst>
              </p:cNvPr>
              <p:cNvCxnSpPr>
                <a:cxnSpLocks/>
              </p:cNvCxnSpPr>
              <p:nvPr/>
            </p:nvCxnSpPr>
            <p:spPr>
              <a:xfrm rot="426119" flipH="1" flipV="1">
                <a:off x="7275369" y="3657159"/>
                <a:ext cx="1192494" cy="129821"/>
              </a:xfrm>
              <a:prstGeom prst="line">
                <a:avLst/>
              </a:prstGeom>
              <a:ln w="22225" cmpd="sng">
                <a:solidFill>
                  <a:srgbClr val="9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id="{E38DD5AF-36F6-0B4B-8EAC-19B3F2E23D3B}"/>
                  </a:ext>
                </a:extLst>
              </p:cNvPr>
              <p:cNvGrpSpPr/>
              <p:nvPr/>
            </p:nvGrpSpPr>
            <p:grpSpPr>
              <a:xfrm rot="426119">
                <a:off x="6843898" y="3552721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26" name="Straight Connector 225">
                  <a:extLst>
                    <a:ext uri="{FF2B5EF4-FFF2-40B4-BE49-F238E27FC236}">
                      <a16:creationId xmlns:a16="http://schemas.microsoft.com/office/drawing/2014/main" id="{696BF4B3-3C43-A04D-AE35-518342E0CC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5FC2D921-95FB-0E49-9571-9A6854258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>
                  <a:extLst>
                    <a:ext uri="{FF2B5EF4-FFF2-40B4-BE49-F238E27FC236}">
                      <a16:creationId xmlns:a16="http://schemas.microsoft.com/office/drawing/2014/main" id="{0F993666-C9ED-864F-BEC3-B220630043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838295A5-C0B5-0041-B7DE-33477E5AA9CF}"/>
                  </a:ext>
                </a:extLst>
              </p:cNvPr>
              <p:cNvGrpSpPr/>
              <p:nvPr/>
            </p:nvGrpSpPr>
            <p:grpSpPr>
              <a:xfrm rot="426119">
                <a:off x="7318646" y="3678390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0FFC2EE4-07FA-DD44-84C2-A1620701C1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:a16="http://schemas.microsoft.com/office/drawing/2014/main" id="{1A1D58EA-DD4A-2847-A640-1A3776A499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:a16="http://schemas.microsoft.com/office/drawing/2014/main" id="{E51DE67D-8DF8-F342-83A9-EB8E5CDF9C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28C12F3-CB9F-4E4F-AB94-2D4AE4E79C86}"/>
                  </a:ext>
                </a:extLst>
              </p:cNvPr>
              <p:cNvGrpSpPr/>
              <p:nvPr/>
            </p:nvGrpSpPr>
            <p:grpSpPr>
              <a:xfrm rot="426119">
                <a:off x="7805633" y="3793697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20" name="Straight Connector 219">
                  <a:extLst>
                    <a:ext uri="{FF2B5EF4-FFF2-40B4-BE49-F238E27FC236}">
                      <a16:creationId xmlns:a16="http://schemas.microsoft.com/office/drawing/2014/main" id="{B1B176BF-A3F1-1C46-97B3-58A4AFF43E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:a16="http://schemas.microsoft.com/office/drawing/2014/main" id="{EEF59155-6BBF-E040-BE4A-2B2F2E1B09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:a16="http://schemas.microsoft.com/office/drawing/2014/main" id="{8B49E19D-8D91-1C47-B441-DE1E5EBC6D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8" name="Group 207">
                <a:extLst>
                  <a:ext uri="{FF2B5EF4-FFF2-40B4-BE49-F238E27FC236}">
                    <a16:creationId xmlns:a16="http://schemas.microsoft.com/office/drawing/2014/main" id="{224B11F6-1E84-D748-8292-5CF864E562C9}"/>
                  </a:ext>
                </a:extLst>
              </p:cNvPr>
              <p:cNvGrpSpPr/>
              <p:nvPr/>
            </p:nvGrpSpPr>
            <p:grpSpPr>
              <a:xfrm rot="1712927" flipV="1">
                <a:off x="6950129" y="3457398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17" name="Straight Connector 216">
                  <a:extLst>
                    <a:ext uri="{FF2B5EF4-FFF2-40B4-BE49-F238E27FC236}">
                      <a16:creationId xmlns:a16="http://schemas.microsoft.com/office/drawing/2014/main" id="{BE278ADD-1BCE-F84A-8443-8CE5A75F5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>
                  <a:extLst>
                    <a:ext uri="{FF2B5EF4-FFF2-40B4-BE49-F238E27FC236}">
                      <a16:creationId xmlns:a16="http://schemas.microsoft.com/office/drawing/2014/main" id="{73519530-2EB5-224F-8A4F-7E42DA877C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>
                  <a:extLst>
                    <a:ext uri="{FF2B5EF4-FFF2-40B4-BE49-F238E27FC236}">
                      <a16:creationId xmlns:a16="http://schemas.microsoft.com/office/drawing/2014/main" id="{6BC0400D-E10F-C240-AB24-3056EE44C4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9" name="Group 208">
                <a:extLst>
                  <a:ext uri="{FF2B5EF4-FFF2-40B4-BE49-F238E27FC236}">
                    <a16:creationId xmlns:a16="http://schemas.microsoft.com/office/drawing/2014/main" id="{6E614905-031E-5344-8C6F-959E3509E658}"/>
                  </a:ext>
                </a:extLst>
              </p:cNvPr>
              <p:cNvGrpSpPr/>
              <p:nvPr/>
            </p:nvGrpSpPr>
            <p:grpSpPr>
              <a:xfrm rot="1712927" flipV="1">
                <a:off x="7424876" y="3583067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14" name="Straight Connector 213">
                  <a:extLst>
                    <a:ext uri="{FF2B5EF4-FFF2-40B4-BE49-F238E27FC236}">
                      <a16:creationId xmlns:a16="http://schemas.microsoft.com/office/drawing/2014/main" id="{4F07BD54-76AB-B143-87D4-82DB19634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>
                  <a:extLst>
                    <a:ext uri="{FF2B5EF4-FFF2-40B4-BE49-F238E27FC236}">
                      <a16:creationId xmlns:a16="http://schemas.microsoft.com/office/drawing/2014/main" id="{9B5D71A8-961F-3B4E-AA79-2F21FE4B3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>
                  <a:extLst>
                    <a:ext uri="{FF2B5EF4-FFF2-40B4-BE49-F238E27FC236}">
                      <a16:creationId xmlns:a16="http://schemas.microsoft.com/office/drawing/2014/main" id="{55F2ACD8-3FE8-7043-80FB-C0574938DF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6273920D-F6DD-0641-A445-0AF6EC6644DB}"/>
                  </a:ext>
                </a:extLst>
              </p:cNvPr>
              <p:cNvGrpSpPr/>
              <p:nvPr/>
            </p:nvGrpSpPr>
            <p:grpSpPr>
              <a:xfrm rot="1712927" flipV="1">
                <a:off x="7911863" y="3698374"/>
                <a:ext cx="592502" cy="51765"/>
                <a:chOff x="738373" y="1598563"/>
                <a:chExt cx="365760" cy="51765"/>
              </a:xfrm>
            </p:grpSpPr>
            <p:cxnSp>
              <p:nvCxnSpPr>
                <p:cNvPr id="211" name="Straight Connector 210">
                  <a:extLst>
                    <a:ext uri="{FF2B5EF4-FFF2-40B4-BE49-F238E27FC236}">
                      <a16:creationId xmlns:a16="http://schemas.microsoft.com/office/drawing/2014/main" id="{7C77787F-555D-7C4D-B4B0-44FA9C120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>
                  <a:extLst>
                    <a:ext uri="{FF2B5EF4-FFF2-40B4-BE49-F238E27FC236}">
                      <a16:creationId xmlns:a16="http://schemas.microsoft.com/office/drawing/2014/main" id="{AFA7EE8B-648B-DC47-9DFC-D6A6FC29F1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>
                  <a:extLst>
                    <a:ext uri="{FF2B5EF4-FFF2-40B4-BE49-F238E27FC236}">
                      <a16:creationId xmlns:a16="http://schemas.microsoft.com/office/drawing/2014/main" id="{213401AA-81A7-3345-B52C-FA85837906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42C3C023-D75B-D648-A6BD-3550A411D79A}"/>
                  </a:ext>
                </a:extLst>
              </p:cNvPr>
              <p:cNvSpPr/>
              <p:nvPr/>
            </p:nvSpPr>
            <p:spPr>
              <a:xfrm>
                <a:off x="7117242" y="3405890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C033E0E3-5BA3-A447-9A17-CA338D91BB5A}"/>
                  </a:ext>
                </a:extLst>
              </p:cNvPr>
              <p:cNvSpPr/>
              <p:nvPr/>
            </p:nvSpPr>
            <p:spPr>
              <a:xfrm>
                <a:off x="7453792" y="3659890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1A68A9E-31A8-2941-A689-CA1D505EC786}"/>
                  </a:ext>
                </a:extLst>
              </p:cNvPr>
              <p:cNvGrpSpPr/>
              <p:nvPr/>
            </p:nvGrpSpPr>
            <p:grpSpPr>
              <a:xfrm>
                <a:off x="7834888" y="3660600"/>
                <a:ext cx="170688" cy="170688"/>
                <a:chOff x="1499860" y="1828101"/>
                <a:chExt cx="170688" cy="170688"/>
              </a:xfrm>
            </p:grpSpPr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2E630FC1-30BA-094A-8294-41DC24AB2031}"/>
                    </a:ext>
                  </a:extLst>
                </p:cNvPr>
                <p:cNvSpPr/>
                <p:nvPr/>
              </p:nvSpPr>
              <p:spPr>
                <a:xfrm>
                  <a:off x="1499860" y="18281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ECD9A7FF-2F45-214A-8F15-81762812A4EC}"/>
                    </a:ext>
                  </a:extLst>
                </p:cNvPr>
                <p:cNvSpPr/>
                <p:nvPr/>
              </p:nvSpPr>
              <p:spPr>
                <a:xfrm>
                  <a:off x="1652260" y="19805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A39E060-8F30-C84B-A1D4-F2887070037A}"/>
                </a:ext>
              </a:extLst>
            </p:cNvPr>
            <p:cNvGrpSpPr/>
            <p:nvPr/>
          </p:nvGrpSpPr>
          <p:grpSpPr>
            <a:xfrm rot="1844067">
              <a:off x="3519618" y="3479558"/>
              <a:ext cx="1033996" cy="328101"/>
              <a:chOff x="6518204" y="3567631"/>
              <a:chExt cx="1033996" cy="328101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5B6F0FEA-D1B1-A44B-B77B-DB1D145BF7FF}"/>
                  </a:ext>
                </a:extLst>
              </p:cNvPr>
              <p:cNvGrpSpPr/>
              <p:nvPr/>
            </p:nvGrpSpPr>
            <p:grpSpPr>
              <a:xfrm rot="426119">
                <a:off x="6518204" y="3653826"/>
                <a:ext cx="1033996" cy="241906"/>
                <a:chOff x="743674" y="1573858"/>
                <a:chExt cx="1033996" cy="241906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DC43811-B941-9748-9488-5C909B8DB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17512" y="1656678"/>
                  <a:ext cx="736143" cy="129821"/>
                </a:xfrm>
                <a:prstGeom prst="line">
                  <a:avLst/>
                </a:prstGeom>
                <a:ln w="22225" cmpd="sng">
                  <a:solidFill>
                    <a:srgbClr val="9452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8" name="Group 177">
                  <a:extLst>
                    <a:ext uri="{FF2B5EF4-FFF2-40B4-BE49-F238E27FC236}">
                      <a16:creationId xmlns:a16="http://schemas.microsoft.com/office/drawing/2014/main" id="{A0717A5E-A496-6E42-A564-B62F8E21C5DE}"/>
                    </a:ext>
                  </a:extLst>
                </p:cNvPr>
                <p:cNvGrpSpPr/>
                <p:nvPr/>
              </p:nvGrpSpPr>
              <p:grpSpPr>
                <a:xfrm>
                  <a:off x="743674" y="1643776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0D76C5AA-A4B1-E942-AF28-DD6AB12D9B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D5540680-D29B-DD4F-BD02-1E6364A7D1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>
                    <a:extLst>
                      <a:ext uri="{FF2B5EF4-FFF2-40B4-BE49-F238E27FC236}">
                        <a16:creationId xmlns:a16="http://schemas.microsoft.com/office/drawing/2014/main" id="{CE9BE363-FA04-9941-8824-C5C25E03B7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01896ED0-966D-4541-A51C-5A44D9AA0ACB}"/>
                    </a:ext>
                  </a:extLst>
                </p:cNvPr>
                <p:cNvGrpSpPr/>
                <p:nvPr/>
              </p:nvGrpSpPr>
              <p:grpSpPr>
                <a:xfrm>
                  <a:off x="1044085" y="1709785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D3180F73-4CAF-F842-84BF-4B0DBAA6F0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447551E0-9FB9-134C-BFD3-83F499D563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487DDC76-0149-844C-9208-163B0BFF6C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0" name="Group 179">
                  <a:extLst>
                    <a:ext uri="{FF2B5EF4-FFF2-40B4-BE49-F238E27FC236}">
                      <a16:creationId xmlns:a16="http://schemas.microsoft.com/office/drawing/2014/main" id="{EAD8C141-B573-224F-BD88-66B1CB51DD6E}"/>
                    </a:ext>
                  </a:extLst>
                </p:cNvPr>
                <p:cNvGrpSpPr/>
                <p:nvPr/>
              </p:nvGrpSpPr>
              <p:grpSpPr>
                <a:xfrm>
                  <a:off x="1351203" y="1763999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B1FB2606-50FE-6248-BA00-A2AC01A773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9531D405-6B05-1E40-AB75-8C552D3B42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153E98BC-2297-1B4D-8946-F60AEE4C8D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1" name="Group 180">
                  <a:extLst>
                    <a:ext uri="{FF2B5EF4-FFF2-40B4-BE49-F238E27FC236}">
                      <a16:creationId xmlns:a16="http://schemas.microsoft.com/office/drawing/2014/main" id="{3D4BE10D-7DB1-1043-9249-2AB522E0A80C}"/>
                    </a:ext>
                  </a:extLst>
                </p:cNvPr>
                <p:cNvGrpSpPr/>
                <p:nvPr/>
              </p:nvGrpSpPr>
              <p:grpSpPr>
                <a:xfrm rot="1286808" flipV="1">
                  <a:off x="804381" y="1573858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192" name="Straight Connector 191">
                    <a:extLst>
                      <a:ext uri="{FF2B5EF4-FFF2-40B4-BE49-F238E27FC236}">
                        <a16:creationId xmlns:a16="http://schemas.microsoft.com/office/drawing/2014/main" id="{39A7C596-E62F-2742-916A-7581BA815F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3" name="Straight Connector 192">
                    <a:extLst>
                      <a:ext uri="{FF2B5EF4-FFF2-40B4-BE49-F238E27FC236}">
                        <a16:creationId xmlns:a16="http://schemas.microsoft.com/office/drawing/2014/main" id="{7D6984B0-321B-1540-91B9-BBCC2C955E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>
                    <a:extLst>
                      <a:ext uri="{FF2B5EF4-FFF2-40B4-BE49-F238E27FC236}">
                        <a16:creationId xmlns:a16="http://schemas.microsoft.com/office/drawing/2014/main" id="{EFC2A52E-466F-2649-8C69-66D3366C19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2" name="Group 181">
                  <a:extLst>
                    <a:ext uri="{FF2B5EF4-FFF2-40B4-BE49-F238E27FC236}">
                      <a16:creationId xmlns:a16="http://schemas.microsoft.com/office/drawing/2014/main" id="{89F47603-0C9D-C140-8153-6B1AA46EE193}"/>
                    </a:ext>
                  </a:extLst>
                </p:cNvPr>
                <p:cNvGrpSpPr/>
                <p:nvPr/>
              </p:nvGrpSpPr>
              <p:grpSpPr>
                <a:xfrm rot="1286808" flipV="1">
                  <a:off x="1104792" y="1639867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189" name="Straight Connector 188">
                    <a:extLst>
                      <a:ext uri="{FF2B5EF4-FFF2-40B4-BE49-F238E27FC236}">
                        <a16:creationId xmlns:a16="http://schemas.microsoft.com/office/drawing/2014/main" id="{9A0D5DEE-97B3-F046-8942-F812B42EA6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>
                    <a:extLst>
                      <a:ext uri="{FF2B5EF4-FFF2-40B4-BE49-F238E27FC236}">
                        <a16:creationId xmlns:a16="http://schemas.microsoft.com/office/drawing/2014/main" id="{A3C3E362-6289-F448-AFDF-0C50BC887F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>
                    <a:extLst>
                      <a:ext uri="{FF2B5EF4-FFF2-40B4-BE49-F238E27FC236}">
                        <a16:creationId xmlns:a16="http://schemas.microsoft.com/office/drawing/2014/main" id="{97C68339-A699-B94D-8974-A90E02BA90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3" name="Group 182">
                  <a:extLst>
                    <a:ext uri="{FF2B5EF4-FFF2-40B4-BE49-F238E27FC236}">
                      <a16:creationId xmlns:a16="http://schemas.microsoft.com/office/drawing/2014/main" id="{80F7B54E-B27E-EA4D-A1AB-DF183F0342A7}"/>
                    </a:ext>
                  </a:extLst>
                </p:cNvPr>
                <p:cNvGrpSpPr/>
                <p:nvPr/>
              </p:nvGrpSpPr>
              <p:grpSpPr>
                <a:xfrm rot="1286808" flipV="1">
                  <a:off x="1411910" y="1694081"/>
                  <a:ext cx="365760" cy="51765"/>
                  <a:chOff x="738373" y="1598563"/>
                  <a:chExt cx="365760" cy="51765"/>
                </a:xfrm>
              </p:grpSpPr>
              <p:cxnSp>
                <p:nvCxnSpPr>
                  <p:cNvPr id="186" name="Straight Connector 185">
                    <a:extLst>
                      <a:ext uri="{FF2B5EF4-FFF2-40B4-BE49-F238E27FC236}">
                        <a16:creationId xmlns:a16="http://schemas.microsoft.com/office/drawing/2014/main" id="{772740FF-7C27-7C40-96B7-19FAB984DE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738373" y="1598563"/>
                    <a:ext cx="365760" cy="28822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>
                    <a:extLst>
                      <a:ext uri="{FF2B5EF4-FFF2-40B4-BE49-F238E27FC236}">
                        <a16:creationId xmlns:a16="http://schemas.microsoft.com/office/drawing/2014/main" id="{9EC2A53A-D1A0-0444-B15C-AEC275124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21253" y="1441565"/>
                    <a:ext cx="0" cy="365760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>
                    <a:extLst>
                      <a:ext uri="{FF2B5EF4-FFF2-40B4-BE49-F238E27FC236}">
                        <a16:creationId xmlns:a16="http://schemas.microsoft.com/office/drawing/2014/main" id="{A051FA5D-C45F-2F44-8B40-DFFE68240E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38373" y="1627385"/>
                    <a:ext cx="365760" cy="22943"/>
                  </a:xfrm>
                  <a:prstGeom prst="line">
                    <a:avLst/>
                  </a:prstGeom>
                  <a:ln w="12700">
                    <a:solidFill>
                      <a:srgbClr val="00905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AE868D89-F4E0-2643-92B8-05A9870B0264}"/>
                  </a:ext>
                </a:extLst>
              </p:cNvPr>
              <p:cNvSpPr/>
              <p:nvPr/>
            </p:nvSpPr>
            <p:spPr>
              <a:xfrm>
                <a:off x="7377592" y="3837690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68391570-EA62-B243-9DA1-A16592094978}"/>
                  </a:ext>
                </a:extLst>
              </p:cNvPr>
              <p:cNvSpPr/>
              <p:nvPr/>
            </p:nvSpPr>
            <p:spPr>
              <a:xfrm>
                <a:off x="7009292" y="3796415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73AFF801-2085-614F-8D3A-D9C47E3DAE18}"/>
                  </a:ext>
                </a:extLst>
              </p:cNvPr>
              <p:cNvGrpSpPr/>
              <p:nvPr/>
            </p:nvGrpSpPr>
            <p:grpSpPr>
              <a:xfrm>
                <a:off x="6636427" y="3567631"/>
                <a:ext cx="170688" cy="170688"/>
                <a:chOff x="1499860" y="1828101"/>
                <a:chExt cx="170688" cy="170688"/>
              </a:xfrm>
            </p:grpSpPr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22F03BE0-1006-EF4E-9D2B-F3B4EBF3B037}"/>
                    </a:ext>
                  </a:extLst>
                </p:cNvPr>
                <p:cNvSpPr/>
                <p:nvPr/>
              </p:nvSpPr>
              <p:spPr>
                <a:xfrm>
                  <a:off x="1499860" y="18281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47A26DB7-3C70-C449-935D-BDE05C96FF1C}"/>
                    </a:ext>
                  </a:extLst>
                </p:cNvPr>
                <p:cNvSpPr/>
                <p:nvPr/>
              </p:nvSpPr>
              <p:spPr>
                <a:xfrm>
                  <a:off x="1652260" y="19805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F86B21-07BD-7144-A81C-DE9871E7615D}"/>
                </a:ext>
              </a:extLst>
            </p:cNvPr>
            <p:cNvGrpSpPr/>
            <p:nvPr/>
          </p:nvGrpSpPr>
          <p:grpSpPr>
            <a:xfrm rot="20356452">
              <a:off x="4307779" y="3377817"/>
              <a:ext cx="1022650" cy="361175"/>
              <a:chOff x="6485062" y="3846550"/>
              <a:chExt cx="1022650" cy="361175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FF6CE287-0AD7-7148-8884-84452399D7A1}"/>
                  </a:ext>
                </a:extLst>
              </p:cNvPr>
              <p:cNvCxnSpPr>
                <a:cxnSpLocks/>
              </p:cNvCxnSpPr>
              <p:nvPr/>
            </p:nvCxnSpPr>
            <p:spPr>
              <a:xfrm rot="21173881" flipV="1">
                <a:off x="6507673" y="4030803"/>
                <a:ext cx="736143" cy="129821"/>
              </a:xfrm>
              <a:prstGeom prst="line">
                <a:avLst/>
              </a:prstGeom>
              <a:ln w="22225" cmpd="sng">
                <a:solidFill>
                  <a:srgbClr val="9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02ED2764-4FD4-8140-A70A-5E510DEC050A}"/>
                  </a:ext>
                </a:extLst>
              </p:cNvPr>
              <p:cNvGrpSpPr/>
              <p:nvPr/>
            </p:nvGrpSpPr>
            <p:grpSpPr>
              <a:xfrm rot="21173881" flipH="1">
                <a:off x="7141952" y="3961547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89" name="Straight Connector 288">
                  <a:extLst>
                    <a:ext uri="{FF2B5EF4-FFF2-40B4-BE49-F238E27FC236}">
                      <a16:creationId xmlns:a16="http://schemas.microsoft.com/office/drawing/2014/main" id="{FCC95E04-4F2B-E144-B26A-B92AD5FB8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>
                  <a:extLst>
                    <a:ext uri="{FF2B5EF4-FFF2-40B4-BE49-F238E27FC236}">
                      <a16:creationId xmlns:a16="http://schemas.microsoft.com/office/drawing/2014/main" id="{34A9818F-7A56-BE45-8E35-36575C8DDA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1" name="Straight Connector 290">
                  <a:extLst>
                    <a:ext uri="{FF2B5EF4-FFF2-40B4-BE49-F238E27FC236}">
                      <a16:creationId xmlns:a16="http://schemas.microsoft.com/office/drawing/2014/main" id="{F565EA12-59D4-AE4F-82C9-24EAA77F03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9" name="Group 268">
                <a:extLst>
                  <a:ext uri="{FF2B5EF4-FFF2-40B4-BE49-F238E27FC236}">
                    <a16:creationId xmlns:a16="http://schemas.microsoft.com/office/drawing/2014/main" id="{3FD73467-E83A-B143-A5B8-CC7D7E0AD82B}"/>
                  </a:ext>
                </a:extLst>
              </p:cNvPr>
              <p:cNvGrpSpPr/>
              <p:nvPr/>
            </p:nvGrpSpPr>
            <p:grpSpPr>
              <a:xfrm rot="21173881" flipH="1">
                <a:off x="6852007" y="4064191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86" name="Straight Connector 285">
                  <a:extLst>
                    <a:ext uri="{FF2B5EF4-FFF2-40B4-BE49-F238E27FC236}">
                      <a16:creationId xmlns:a16="http://schemas.microsoft.com/office/drawing/2014/main" id="{4129CFEE-66A9-584F-96B9-3EE2BEB381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7" name="Straight Connector 286">
                  <a:extLst>
                    <a:ext uri="{FF2B5EF4-FFF2-40B4-BE49-F238E27FC236}">
                      <a16:creationId xmlns:a16="http://schemas.microsoft.com/office/drawing/2014/main" id="{16DEC516-C004-E24C-BA43-37019DC8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>
                  <a:extLst>
                    <a:ext uri="{FF2B5EF4-FFF2-40B4-BE49-F238E27FC236}">
                      <a16:creationId xmlns:a16="http://schemas.microsoft.com/office/drawing/2014/main" id="{0EBCAF89-AFEA-3044-B121-F7ED69C3D6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0" name="Group 269">
                <a:extLst>
                  <a:ext uri="{FF2B5EF4-FFF2-40B4-BE49-F238E27FC236}">
                    <a16:creationId xmlns:a16="http://schemas.microsoft.com/office/drawing/2014/main" id="{AF7FB6DE-E728-6A4F-85BC-6319C2D40CE8}"/>
                  </a:ext>
                </a:extLst>
              </p:cNvPr>
              <p:cNvGrpSpPr/>
              <p:nvPr/>
            </p:nvGrpSpPr>
            <p:grpSpPr>
              <a:xfrm rot="21173881" flipH="1">
                <a:off x="6553948" y="4155960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83" name="Straight Connector 282">
                  <a:extLst>
                    <a:ext uri="{FF2B5EF4-FFF2-40B4-BE49-F238E27FC236}">
                      <a16:creationId xmlns:a16="http://schemas.microsoft.com/office/drawing/2014/main" id="{C5A5B261-892F-0143-975A-EE64BDA2C2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>
                  <a:extLst>
                    <a:ext uri="{FF2B5EF4-FFF2-40B4-BE49-F238E27FC236}">
                      <a16:creationId xmlns:a16="http://schemas.microsoft.com/office/drawing/2014/main" id="{6066FC84-6F2E-5A46-99F0-3B81D188D8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5" name="Straight Connector 284">
                  <a:extLst>
                    <a:ext uri="{FF2B5EF4-FFF2-40B4-BE49-F238E27FC236}">
                      <a16:creationId xmlns:a16="http://schemas.microsoft.com/office/drawing/2014/main" id="{3F5D2B49-D6E8-AD40-ABB9-74741AFB00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666B971E-3280-5F42-B051-7906D42AAD27}"/>
                  </a:ext>
                </a:extLst>
              </p:cNvPr>
              <p:cNvGrpSpPr/>
              <p:nvPr/>
            </p:nvGrpSpPr>
            <p:grpSpPr>
              <a:xfrm rot="19887073" flipH="1" flipV="1">
                <a:off x="7073066" y="3899671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80" name="Straight Connector 279">
                  <a:extLst>
                    <a:ext uri="{FF2B5EF4-FFF2-40B4-BE49-F238E27FC236}">
                      <a16:creationId xmlns:a16="http://schemas.microsoft.com/office/drawing/2014/main" id="{FF7E08E7-E655-5343-84CD-B6D35479E2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>
                  <a:extLst>
                    <a:ext uri="{FF2B5EF4-FFF2-40B4-BE49-F238E27FC236}">
                      <a16:creationId xmlns:a16="http://schemas.microsoft.com/office/drawing/2014/main" id="{6862FED3-4A0A-3846-9DA8-AF7ED78B0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>
                  <a:extLst>
                    <a:ext uri="{FF2B5EF4-FFF2-40B4-BE49-F238E27FC236}">
                      <a16:creationId xmlns:a16="http://schemas.microsoft.com/office/drawing/2014/main" id="{C78876B4-5BAF-2C4A-99BE-5B05D84253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EFFABD6-D7A1-344F-BA65-97E706866A0D}"/>
                  </a:ext>
                </a:extLst>
              </p:cNvPr>
              <p:cNvGrpSpPr/>
              <p:nvPr/>
            </p:nvGrpSpPr>
            <p:grpSpPr>
              <a:xfrm rot="19887073" flipH="1" flipV="1">
                <a:off x="6783121" y="4002315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77" name="Straight Connector 276">
                  <a:extLst>
                    <a:ext uri="{FF2B5EF4-FFF2-40B4-BE49-F238E27FC236}">
                      <a16:creationId xmlns:a16="http://schemas.microsoft.com/office/drawing/2014/main" id="{7D7DA434-6B11-254C-BA24-4C339E7870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>
                  <a:extLst>
                    <a:ext uri="{FF2B5EF4-FFF2-40B4-BE49-F238E27FC236}">
                      <a16:creationId xmlns:a16="http://schemas.microsoft.com/office/drawing/2014/main" id="{49B31FB4-7F13-F94B-9C66-11649C60DC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9" name="Straight Connector 278">
                  <a:extLst>
                    <a:ext uri="{FF2B5EF4-FFF2-40B4-BE49-F238E27FC236}">
                      <a16:creationId xmlns:a16="http://schemas.microsoft.com/office/drawing/2014/main" id="{5EC1DE4B-B96C-E74E-B610-8D78B35149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3" name="Group 272">
                <a:extLst>
                  <a:ext uri="{FF2B5EF4-FFF2-40B4-BE49-F238E27FC236}">
                    <a16:creationId xmlns:a16="http://schemas.microsoft.com/office/drawing/2014/main" id="{0082222B-9F77-E94D-B025-8B9BD1889D2C}"/>
                  </a:ext>
                </a:extLst>
              </p:cNvPr>
              <p:cNvGrpSpPr/>
              <p:nvPr/>
            </p:nvGrpSpPr>
            <p:grpSpPr>
              <a:xfrm rot="19887073" flipH="1" flipV="1">
                <a:off x="6485062" y="4094084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274" name="Straight Connector 273">
                  <a:extLst>
                    <a:ext uri="{FF2B5EF4-FFF2-40B4-BE49-F238E27FC236}">
                      <a16:creationId xmlns:a16="http://schemas.microsoft.com/office/drawing/2014/main" id="{B259FFF8-C09E-EF4B-992A-7D3EE9DCE6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5" name="Straight Connector 274">
                  <a:extLst>
                    <a:ext uri="{FF2B5EF4-FFF2-40B4-BE49-F238E27FC236}">
                      <a16:creationId xmlns:a16="http://schemas.microsoft.com/office/drawing/2014/main" id="{11CA5023-C834-AB4A-B10D-BF9D67F871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>
                  <a:extLst>
                    <a:ext uri="{FF2B5EF4-FFF2-40B4-BE49-F238E27FC236}">
                      <a16:creationId xmlns:a16="http://schemas.microsoft.com/office/drawing/2014/main" id="{F1B86C4A-5F4A-7348-B182-F99AFD5238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27AE1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77682E1F-C45E-5C48-B57B-B5ECDF661D00}"/>
                  </a:ext>
                </a:extLst>
              </p:cNvPr>
              <p:cNvSpPr/>
              <p:nvPr/>
            </p:nvSpPr>
            <p:spPr>
              <a:xfrm flipH="1">
                <a:off x="6635709" y="4116609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6000D859-A53A-8B44-AF07-136FDFF0869E}"/>
                  </a:ext>
                </a:extLst>
              </p:cNvPr>
              <p:cNvSpPr/>
              <p:nvPr/>
            </p:nvSpPr>
            <p:spPr>
              <a:xfrm flipH="1">
                <a:off x="7004009" y="4075334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4" name="Group 263">
                <a:extLst>
                  <a:ext uri="{FF2B5EF4-FFF2-40B4-BE49-F238E27FC236}">
                    <a16:creationId xmlns:a16="http://schemas.microsoft.com/office/drawing/2014/main" id="{7D743A33-7070-4145-A655-B9D8AD2D8533}"/>
                  </a:ext>
                </a:extLst>
              </p:cNvPr>
              <p:cNvGrpSpPr/>
              <p:nvPr/>
            </p:nvGrpSpPr>
            <p:grpSpPr>
              <a:xfrm flipH="1">
                <a:off x="7224474" y="3846550"/>
                <a:ext cx="170688" cy="170688"/>
                <a:chOff x="1499860" y="1828101"/>
                <a:chExt cx="170688" cy="170688"/>
              </a:xfrm>
            </p:grpSpPr>
            <p:sp>
              <p:nvSpPr>
                <p:cNvPr id="265" name="Oval 264">
                  <a:extLst>
                    <a:ext uri="{FF2B5EF4-FFF2-40B4-BE49-F238E27FC236}">
                      <a16:creationId xmlns:a16="http://schemas.microsoft.com/office/drawing/2014/main" id="{AC061B55-A457-EB4A-98C3-A3B72384BCA1}"/>
                    </a:ext>
                  </a:extLst>
                </p:cNvPr>
                <p:cNvSpPr/>
                <p:nvPr/>
              </p:nvSpPr>
              <p:spPr>
                <a:xfrm>
                  <a:off x="1499860" y="18281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Oval 265">
                  <a:extLst>
                    <a:ext uri="{FF2B5EF4-FFF2-40B4-BE49-F238E27FC236}">
                      <a16:creationId xmlns:a16="http://schemas.microsoft.com/office/drawing/2014/main" id="{BEA0340B-ED28-AE4F-BB40-DA031CD6EACD}"/>
                    </a:ext>
                  </a:extLst>
                </p:cNvPr>
                <p:cNvSpPr/>
                <p:nvPr/>
              </p:nvSpPr>
              <p:spPr>
                <a:xfrm>
                  <a:off x="1652260" y="1980501"/>
                  <a:ext cx="18288" cy="18288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6F0EE79-FE3B-AE42-ACFB-C6B202C5FF10}"/>
              </a:ext>
            </a:extLst>
          </p:cNvPr>
          <p:cNvGrpSpPr/>
          <p:nvPr/>
        </p:nvGrpSpPr>
        <p:grpSpPr>
          <a:xfrm>
            <a:off x="732052" y="2156614"/>
            <a:ext cx="2416856" cy="2819651"/>
            <a:chOff x="860388" y="2156614"/>
            <a:chExt cx="2416856" cy="2819651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82232925-959E-BE48-88D1-C3684F7B402F}"/>
                </a:ext>
              </a:extLst>
            </p:cNvPr>
            <p:cNvGrpSpPr/>
            <p:nvPr/>
          </p:nvGrpSpPr>
          <p:grpSpPr>
            <a:xfrm>
              <a:off x="860388" y="2156614"/>
              <a:ext cx="1990919" cy="2819651"/>
              <a:chOff x="5507380" y="2900814"/>
              <a:chExt cx="1990919" cy="3081200"/>
            </a:xfrm>
          </p:grpSpPr>
          <p:sp>
            <p:nvSpPr>
              <p:cNvPr id="149" name="Triangle 148">
                <a:extLst>
                  <a:ext uri="{FF2B5EF4-FFF2-40B4-BE49-F238E27FC236}">
                    <a16:creationId xmlns:a16="http://schemas.microsoft.com/office/drawing/2014/main" id="{866F143B-AA0E-8440-AA3C-7C1D6F86B0CC}"/>
                  </a:ext>
                </a:extLst>
              </p:cNvPr>
              <p:cNvSpPr/>
              <p:nvPr/>
            </p:nvSpPr>
            <p:spPr>
              <a:xfrm>
                <a:off x="5612681" y="2900814"/>
                <a:ext cx="1841634" cy="1204028"/>
              </a:xfrm>
              <a:prstGeom prst="triangle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ounded Rectangle 149">
                <a:extLst>
                  <a:ext uri="{FF2B5EF4-FFF2-40B4-BE49-F238E27FC236}">
                    <a16:creationId xmlns:a16="http://schemas.microsoft.com/office/drawing/2014/main" id="{7F30B402-648F-774C-B53F-EF14808017FD}"/>
                  </a:ext>
                </a:extLst>
              </p:cNvPr>
              <p:cNvSpPr/>
              <p:nvPr/>
            </p:nvSpPr>
            <p:spPr>
              <a:xfrm>
                <a:off x="5507380" y="3990071"/>
                <a:ext cx="1990919" cy="1991943"/>
              </a:xfrm>
              <a:prstGeom prst="roundRect">
                <a:avLst>
                  <a:gd name="adj" fmla="val 1311"/>
                </a:avLst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1" name="Google Shape;119;p19">
              <a:extLst>
                <a:ext uri="{FF2B5EF4-FFF2-40B4-BE49-F238E27FC236}">
                  <a16:creationId xmlns:a16="http://schemas.microsoft.com/office/drawing/2014/main" id="{A7A5EF5A-4FFB-5148-A144-93E26F1CDC58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54033" t="60068"/>
            <a:stretch/>
          </p:blipFill>
          <p:spPr>
            <a:xfrm>
              <a:off x="1004728" y="3315939"/>
              <a:ext cx="2272516" cy="1239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027F56C-DB0B-114E-828E-5C3149F5DF2B}"/>
                </a:ext>
              </a:extLst>
            </p:cNvPr>
            <p:cNvSpPr/>
            <p:nvPr/>
          </p:nvSpPr>
          <p:spPr>
            <a:xfrm>
              <a:off x="1549816" y="3284385"/>
              <a:ext cx="438601" cy="717046"/>
            </a:xfrm>
            <a:prstGeom prst="ellipse">
              <a:avLst/>
            </a:prstGeom>
            <a:noFill/>
            <a:ln>
              <a:solidFill>
                <a:srgbClr val="D3E7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EC24E040-3B59-0647-9AB0-2ED862223477}"/>
                </a:ext>
              </a:extLst>
            </p:cNvPr>
            <p:cNvSpPr txBox="1"/>
            <p:nvPr/>
          </p:nvSpPr>
          <p:spPr>
            <a:xfrm>
              <a:off x="979251" y="4494112"/>
              <a:ext cx="18280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Alabama, interested in extending range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Progress and plans</a:t>
            </a:r>
          </a:p>
        </p:txBody>
      </p:sp>
      <p:grpSp>
        <p:nvGrpSpPr>
          <p:cNvPr id="813" name="Group 812">
            <a:extLst>
              <a:ext uri="{FF2B5EF4-FFF2-40B4-BE49-F238E27FC236}">
                <a16:creationId xmlns:a16="http://schemas.microsoft.com/office/drawing/2014/main" id="{8B8A8CEE-CE36-97C0-E1BE-8889A1F0175C}"/>
              </a:ext>
            </a:extLst>
          </p:cNvPr>
          <p:cNvGrpSpPr/>
          <p:nvPr/>
        </p:nvGrpSpPr>
        <p:grpSpPr>
          <a:xfrm>
            <a:off x="533400" y="1668769"/>
            <a:ext cx="1521376" cy="1006479"/>
            <a:chOff x="533400" y="1374664"/>
            <a:chExt cx="1521376" cy="1006479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53B47C3C-F345-C040-8450-0C8900A64BAB}"/>
                </a:ext>
              </a:extLst>
            </p:cNvPr>
            <p:cNvSpPr/>
            <p:nvPr/>
          </p:nvSpPr>
          <p:spPr>
            <a:xfrm>
              <a:off x="548497" y="1374664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CFE70C-B609-5049-AA24-C3AEF5CFAC83}"/>
                </a:ext>
              </a:extLst>
            </p:cNvPr>
            <p:cNvSpPr txBox="1"/>
            <p:nvPr/>
          </p:nvSpPr>
          <p:spPr>
            <a:xfrm>
              <a:off x="533400" y="1919478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collect fungi from trees/needles</a:t>
              </a:r>
              <a:endParaRPr lang="en-US" sz="12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7553E0FF-2AA0-0D8B-FC40-038F5A770A61}"/>
                </a:ext>
              </a:extLst>
            </p:cNvPr>
            <p:cNvGrpSpPr/>
            <p:nvPr/>
          </p:nvGrpSpPr>
          <p:grpSpPr>
            <a:xfrm rot="426119">
              <a:off x="916913" y="1541588"/>
              <a:ext cx="1033996" cy="241906"/>
              <a:chOff x="743674" y="1573858"/>
              <a:chExt cx="1033996" cy="241906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F3EC7716-D0E7-AA61-2266-76B643DA3C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512" y="1656678"/>
                <a:ext cx="736143" cy="129821"/>
              </a:xfrm>
              <a:prstGeom prst="line">
                <a:avLst/>
              </a:prstGeom>
              <a:ln w="22225" cmpd="sng">
                <a:solidFill>
                  <a:srgbClr val="9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1" name="Group 720">
                <a:extLst>
                  <a:ext uri="{FF2B5EF4-FFF2-40B4-BE49-F238E27FC236}">
                    <a16:creationId xmlns:a16="http://schemas.microsoft.com/office/drawing/2014/main" id="{12E76015-DA4F-1826-CF76-76F2F224F7D6}"/>
                  </a:ext>
                </a:extLst>
              </p:cNvPr>
              <p:cNvGrpSpPr/>
              <p:nvPr/>
            </p:nvGrpSpPr>
            <p:grpSpPr>
              <a:xfrm>
                <a:off x="743674" y="1643776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891B87D-95D0-F64F-92F8-1518F1FFCF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6B797F3-B810-D84D-905C-FFF746E489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AC770F81-20ED-A243-860D-ECC7FDEA07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5" name="Group 724">
                <a:extLst>
                  <a:ext uri="{FF2B5EF4-FFF2-40B4-BE49-F238E27FC236}">
                    <a16:creationId xmlns:a16="http://schemas.microsoft.com/office/drawing/2014/main" id="{8B4C64C6-09E8-5C07-55DE-D762C42EEA34}"/>
                  </a:ext>
                </a:extLst>
              </p:cNvPr>
              <p:cNvGrpSpPr/>
              <p:nvPr/>
            </p:nvGrpSpPr>
            <p:grpSpPr>
              <a:xfrm>
                <a:off x="1044085" y="1709785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1E087927-EA2E-39D5-1C98-C4E0675B14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7" name="Straight Connector 726">
                  <a:extLst>
                    <a:ext uri="{FF2B5EF4-FFF2-40B4-BE49-F238E27FC236}">
                      <a16:creationId xmlns:a16="http://schemas.microsoft.com/office/drawing/2014/main" id="{56B72703-1909-5FC4-E68D-15416B061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8" name="Straight Connector 727">
                  <a:extLst>
                    <a:ext uri="{FF2B5EF4-FFF2-40B4-BE49-F238E27FC236}">
                      <a16:creationId xmlns:a16="http://schemas.microsoft.com/office/drawing/2014/main" id="{2BBE1921-E9BD-F292-2212-6251D273BD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374CA24C-9C36-B3CC-C42D-9C66D2AB3E6D}"/>
                  </a:ext>
                </a:extLst>
              </p:cNvPr>
              <p:cNvGrpSpPr/>
              <p:nvPr/>
            </p:nvGrpSpPr>
            <p:grpSpPr>
              <a:xfrm>
                <a:off x="1351203" y="1763999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30" name="Straight Connector 729">
                  <a:extLst>
                    <a:ext uri="{FF2B5EF4-FFF2-40B4-BE49-F238E27FC236}">
                      <a16:creationId xmlns:a16="http://schemas.microsoft.com/office/drawing/2014/main" id="{BE267512-D6DE-495E-A708-B56AB010C0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1" name="Straight Connector 730">
                  <a:extLst>
                    <a:ext uri="{FF2B5EF4-FFF2-40B4-BE49-F238E27FC236}">
                      <a16:creationId xmlns:a16="http://schemas.microsoft.com/office/drawing/2014/main" id="{2879E383-6C4C-31E9-6F0D-3E6975A85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6F01CB18-AF29-5D97-0B72-B35DA0D6DF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7" name="Group 736">
                <a:extLst>
                  <a:ext uri="{FF2B5EF4-FFF2-40B4-BE49-F238E27FC236}">
                    <a16:creationId xmlns:a16="http://schemas.microsoft.com/office/drawing/2014/main" id="{C4F5CC67-84C5-7262-9D65-DA58A391EB84}"/>
                  </a:ext>
                </a:extLst>
              </p:cNvPr>
              <p:cNvGrpSpPr/>
              <p:nvPr/>
            </p:nvGrpSpPr>
            <p:grpSpPr>
              <a:xfrm rot="1286808" flipV="1">
                <a:off x="804381" y="1573858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411AF321-0DA1-DA83-342C-7B5DF328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ADA97FB3-88F6-F5A9-37DC-DAE7565EC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8081C791-D4AC-D4AC-395A-51F83FA5D3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1" name="Group 740">
                <a:extLst>
                  <a:ext uri="{FF2B5EF4-FFF2-40B4-BE49-F238E27FC236}">
                    <a16:creationId xmlns:a16="http://schemas.microsoft.com/office/drawing/2014/main" id="{384FCDBC-BF4D-D96C-F1C8-660A5059148E}"/>
                  </a:ext>
                </a:extLst>
              </p:cNvPr>
              <p:cNvGrpSpPr/>
              <p:nvPr/>
            </p:nvGrpSpPr>
            <p:grpSpPr>
              <a:xfrm rot="1286808" flipV="1">
                <a:off x="1104792" y="1639867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0A419A03-EC36-975E-02A5-A4CEA7BECD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5FDBCF3B-358A-C072-82F5-62B28289C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9463A581-999C-D926-394E-7725A3214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DDE76A70-1D00-63DB-2304-873E9A03BB9E}"/>
                  </a:ext>
                </a:extLst>
              </p:cNvPr>
              <p:cNvGrpSpPr/>
              <p:nvPr/>
            </p:nvGrpSpPr>
            <p:grpSpPr>
              <a:xfrm rot="1286808" flipV="1">
                <a:off x="1411910" y="1694081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88AFD9BD-831D-56F3-6F6F-D3CEEA5E9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7" name="Straight Connector 746">
                  <a:extLst>
                    <a:ext uri="{FF2B5EF4-FFF2-40B4-BE49-F238E27FC236}">
                      <a16:creationId xmlns:a16="http://schemas.microsoft.com/office/drawing/2014/main" id="{9E4B7D2C-A7BD-94B1-ECAD-7667EC31F1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>
                  <a:extLst>
                    <a:ext uri="{FF2B5EF4-FFF2-40B4-BE49-F238E27FC236}">
                      <a16:creationId xmlns:a16="http://schemas.microsoft.com/office/drawing/2014/main" id="{991844D3-CF62-18AD-BCAC-7DFB4DC0C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76" name="Group 775">
              <a:extLst>
                <a:ext uri="{FF2B5EF4-FFF2-40B4-BE49-F238E27FC236}">
                  <a16:creationId xmlns:a16="http://schemas.microsoft.com/office/drawing/2014/main" id="{D33355F3-61E3-1FC7-8FAF-BD044ACBE061}"/>
                </a:ext>
              </a:extLst>
            </p:cNvPr>
            <p:cNvGrpSpPr/>
            <p:nvPr/>
          </p:nvGrpSpPr>
          <p:grpSpPr>
            <a:xfrm rot="426119">
              <a:off x="596022" y="1685512"/>
              <a:ext cx="1033996" cy="241906"/>
              <a:chOff x="743674" y="1573858"/>
              <a:chExt cx="1033996" cy="241906"/>
            </a:xfrm>
          </p:grpSpPr>
          <p:cxnSp>
            <p:nvCxnSpPr>
              <p:cNvPr id="777" name="Straight Connector 776">
                <a:extLst>
                  <a:ext uri="{FF2B5EF4-FFF2-40B4-BE49-F238E27FC236}">
                    <a16:creationId xmlns:a16="http://schemas.microsoft.com/office/drawing/2014/main" id="{32DECC55-02D1-AEFF-05CD-C276E59283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7512" y="1656678"/>
                <a:ext cx="736143" cy="129821"/>
              </a:xfrm>
              <a:prstGeom prst="line">
                <a:avLst/>
              </a:prstGeom>
              <a:ln w="22225" cmpd="sng">
                <a:solidFill>
                  <a:srgbClr val="9452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8" name="Group 777">
                <a:extLst>
                  <a:ext uri="{FF2B5EF4-FFF2-40B4-BE49-F238E27FC236}">
                    <a16:creationId xmlns:a16="http://schemas.microsoft.com/office/drawing/2014/main" id="{FADF15FE-CA87-913C-3EE6-466CC2FA8126}"/>
                  </a:ext>
                </a:extLst>
              </p:cNvPr>
              <p:cNvGrpSpPr/>
              <p:nvPr/>
            </p:nvGrpSpPr>
            <p:grpSpPr>
              <a:xfrm>
                <a:off x="743674" y="1643776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99" name="Straight Connector 798">
                  <a:extLst>
                    <a:ext uri="{FF2B5EF4-FFF2-40B4-BE49-F238E27FC236}">
                      <a16:creationId xmlns:a16="http://schemas.microsoft.com/office/drawing/2014/main" id="{74EC98D3-9335-DE92-5B1F-840B051B1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0" name="Straight Connector 799">
                  <a:extLst>
                    <a:ext uri="{FF2B5EF4-FFF2-40B4-BE49-F238E27FC236}">
                      <a16:creationId xmlns:a16="http://schemas.microsoft.com/office/drawing/2014/main" id="{9CFBAF72-D081-97D1-3D62-588CBAA8C4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>
                  <a:extLst>
                    <a:ext uri="{FF2B5EF4-FFF2-40B4-BE49-F238E27FC236}">
                      <a16:creationId xmlns:a16="http://schemas.microsoft.com/office/drawing/2014/main" id="{6E8EA3A1-6ABB-D52F-4C4B-6EDA4CBDB0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9" name="Group 778">
                <a:extLst>
                  <a:ext uri="{FF2B5EF4-FFF2-40B4-BE49-F238E27FC236}">
                    <a16:creationId xmlns:a16="http://schemas.microsoft.com/office/drawing/2014/main" id="{1AD66F34-3B0F-0023-8354-78B569F5D2B0}"/>
                  </a:ext>
                </a:extLst>
              </p:cNvPr>
              <p:cNvGrpSpPr/>
              <p:nvPr/>
            </p:nvGrpSpPr>
            <p:grpSpPr>
              <a:xfrm>
                <a:off x="1044085" y="1709785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96" name="Straight Connector 795">
                  <a:extLst>
                    <a:ext uri="{FF2B5EF4-FFF2-40B4-BE49-F238E27FC236}">
                      <a16:creationId xmlns:a16="http://schemas.microsoft.com/office/drawing/2014/main" id="{DDAC41A8-BF6B-FD12-979C-7A21C87D15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>
                  <a:extLst>
                    <a:ext uri="{FF2B5EF4-FFF2-40B4-BE49-F238E27FC236}">
                      <a16:creationId xmlns:a16="http://schemas.microsoft.com/office/drawing/2014/main" id="{47EC08A0-4465-CBB4-C0DB-0B5FC16EF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8" name="Straight Connector 797">
                  <a:extLst>
                    <a:ext uri="{FF2B5EF4-FFF2-40B4-BE49-F238E27FC236}">
                      <a16:creationId xmlns:a16="http://schemas.microsoft.com/office/drawing/2014/main" id="{98F08A5E-7AA3-B3D8-4CEC-9CF366E2F7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0" name="Group 779">
                <a:extLst>
                  <a:ext uri="{FF2B5EF4-FFF2-40B4-BE49-F238E27FC236}">
                    <a16:creationId xmlns:a16="http://schemas.microsoft.com/office/drawing/2014/main" id="{0C03D213-13B7-0843-B5C7-982768486353}"/>
                  </a:ext>
                </a:extLst>
              </p:cNvPr>
              <p:cNvGrpSpPr/>
              <p:nvPr/>
            </p:nvGrpSpPr>
            <p:grpSpPr>
              <a:xfrm>
                <a:off x="1351203" y="1763999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93" name="Straight Connector 792">
                  <a:extLst>
                    <a:ext uri="{FF2B5EF4-FFF2-40B4-BE49-F238E27FC236}">
                      <a16:creationId xmlns:a16="http://schemas.microsoft.com/office/drawing/2014/main" id="{DDD21BA8-E768-B997-2570-76B1C39DEF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4" name="Straight Connector 793">
                  <a:extLst>
                    <a:ext uri="{FF2B5EF4-FFF2-40B4-BE49-F238E27FC236}">
                      <a16:creationId xmlns:a16="http://schemas.microsoft.com/office/drawing/2014/main" id="{170147AA-9D46-42FD-DB2E-964257DF23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5" name="Straight Connector 794">
                  <a:extLst>
                    <a:ext uri="{FF2B5EF4-FFF2-40B4-BE49-F238E27FC236}">
                      <a16:creationId xmlns:a16="http://schemas.microsoft.com/office/drawing/2014/main" id="{F190C98B-6036-3435-0C85-1D147E138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1" name="Group 780">
                <a:extLst>
                  <a:ext uri="{FF2B5EF4-FFF2-40B4-BE49-F238E27FC236}">
                    <a16:creationId xmlns:a16="http://schemas.microsoft.com/office/drawing/2014/main" id="{20DE339E-9DEC-D315-7DB8-409C5BC310F9}"/>
                  </a:ext>
                </a:extLst>
              </p:cNvPr>
              <p:cNvGrpSpPr/>
              <p:nvPr/>
            </p:nvGrpSpPr>
            <p:grpSpPr>
              <a:xfrm rot="1286808" flipV="1">
                <a:off x="804381" y="1573858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90" name="Straight Connector 789">
                  <a:extLst>
                    <a:ext uri="{FF2B5EF4-FFF2-40B4-BE49-F238E27FC236}">
                      <a16:creationId xmlns:a16="http://schemas.microsoft.com/office/drawing/2014/main" id="{E6FDBBC2-3778-1FD3-F60C-76D7595C02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1" name="Straight Connector 790">
                  <a:extLst>
                    <a:ext uri="{FF2B5EF4-FFF2-40B4-BE49-F238E27FC236}">
                      <a16:creationId xmlns:a16="http://schemas.microsoft.com/office/drawing/2014/main" id="{911AC6AB-C1F9-CFCE-6EA6-ABA85E4D05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2" name="Straight Connector 791">
                  <a:extLst>
                    <a:ext uri="{FF2B5EF4-FFF2-40B4-BE49-F238E27FC236}">
                      <a16:creationId xmlns:a16="http://schemas.microsoft.com/office/drawing/2014/main" id="{800BD559-761C-ACB0-1E19-A4A57B2880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2" name="Group 781">
                <a:extLst>
                  <a:ext uri="{FF2B5EF4-FFF2-40B4-BE49-F238E27FC236}">
                    <a16:creationId xmlns:a16="http://schemas.microsoft.com/office/drawing/2014/main" id="{23B62CF0-77A8-9C13-E073-A4462243424A}"/>
                  </a:ext>
                </a:extLst>
              </p:cNvPr>
              <p:cNvGrpSpPr/>
              <p:nvPr/>
            </p:nvGrpSpPr>
            <p:grpSpPr>
              <a:xfrm rot="1286808" flipV="1">
                <a:off x="1104792" y="1639867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87" name="Straight Connector 786">
                  <a:extLst>
                    <a:ext uri="{FF2B5EF4-FFF2-40B4-BE49-F238E27FC236}">
                      <a16:creationId xmlns:a16="http://schemas.microsoft.com/office/drawing/2014/main" id="{415EFB51-BE0A-000B-ABC1-A6367432D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Straight Connector 787">
                  <a:extLst>
                    <a:ext uri="{FF2B5EF4-FFF2-40B4-BE49-F238E27FC236}">
                      <a16:creationId xmlns:a16="http://schemas.microsoft.com/office/drawing/2014/main" id="{EFD43745-A5A3-325B-6FE1-5B2169FBF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9" name="Straight Connector 788">
                  <a:extLst>
                    <a:ext uri="{FF2B5EF4-FFF2-40B4-BE49-F238E27FC236}">
                      <a16:creationId xmlns:a16="http://schemas.microsoft.com/office/drawing/2014/main" id="{49747FF2-542E-535B-B7F6-D3B4C33738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3" name="Group 782">
                <a:extLst>
                  <a:ext uri="{FF2B5EF4-FFF2-40B4-BE49-F238E27FC236}">
                    <a16:creationId xmlns:a16="http://schemas.microsoft.com/office/drawing/2014/main" id="{3DF90D3A-A832-30AC-CB7F-04FDD1224A52}"/>
                  </a:ext>
                </a:extLst>
              </p:cNvPr>
              <p:cNvGrpSpPr/>
              <p:nvPr/>
            </p:nvGrpSpPr>
            <p:grpSpPr>
              <a:xfrm rot="1286808" flipV="1">
                <a:off x="1411910" y="1694081"/>
                <a:ext cx="365760" cy="51765"/>
                <a:chOff x="738373" y="1598563"/>
                <a:chExt cx="365760" cy="51765"/>
              </a:xfrm>
            </p:grpSpPr>
            <p:cxnSp>
              <p:nvCxnSpPr>
                <p:cNvPr id="784" name="Straight Connector 783">
                  <a:extLst>
                    <a:ext uri="{FF2B5EF4-FFF2-40B4-BE49-F238E27FC236}">
                      <a16:creationId xmlns:a16="http://schemas.microsoft.com/office/drawing/2014/main" id="{DA5DD4B8-86DA-2490-E12F-4B265433DA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38373" y="1598563"/>
                  <a:ext cx="365760" cy="28822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5" name="Straight Connector 784">
                  <a:extLst>
                    <a:ext uri="{FF2B5EF4-FFF2-40B4-BE49-F238E27FC236}">
                      <a16:creationId xmlns:a16="http://schemas.microsoft.com/office/drawing/2014/main" id="{072AC628-6FAA-58D1-7109-85F8F5FD0E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921253" y="1441565"/>
                  <a:ext cx="0" cy="365760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6" name="Straight Connector 785">
                  <a:extLst>
                    <a:ext uri="{FF2B5EF4-FFF2-40B4-BE49-F238E27FC236}">
                      <a16:creationId xmlns:a16="http://schemas.microsoft.com/office/drawing/2014/main" id="{4EAA5400-A07B-3B3D-E365-715C619147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8373" y="1627385"/>
                  <a:ext cx="365760" cy="22943"/>
                </a:xfrm>
                <a:prstGeom prst="line">
                  <a:avLst/>
                </a:prstGeom>
                <a:ln w="12700">
                  <a:solidFill>
                    <a:srgbClr val="00905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02" name="Oval 801">
              <a:extLst>
                <a:ext uri="{FF2B5EF4-FFF2-40B4-BE49-F238E27FC236}">
                  <a16:creationId xmlns:a16="http://schemas.microsoft.com/office/drawing/2014/main" id="{FE6B7578-635E-8B12-1A4C-426AA51CAA30}"/>
                </a:ext>
              </a:extLst>
            </p:cNvPr>
            <p:cNvSpPr/>
            <p:nvPr/>
          </p:nvSpPr>
          <p:spPr>
            <a:xfrm>
              <a:off x="1195060" y="1523301"/>
              <a:ext cx="18288" cy="182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Oval 802">
              <a:extLst>
                <a:ext uri="{FF2B5EF4-FFF2-40B4-BE49-F238E27FC236}">
                  <a16:creationId xmlns:a16="http://schemas.microsoft.com/office/drawing/2014/main" id="{557A4FC7-EFCB-225E-61F7-3372DF039CFA}"/>
                </a:ext>
              </a:extLst>
            </p:cNvPr>
            <p:cNvSpPr/>
            <p:nvPr/>
          </p:nvSpPr>
          <p:spPr>
            <a:xfrm>
              <a:off x="1347460" y="1675701"/>
              <a:ext cx="18288" cy="182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Oval 803">
              <a:extLst>
                <a:ext uri="{FF2B5EF4-FFF2-40B4-BE49-F238E27FC236}">
                  <a16:creationId xmlns:a16="http://schemas.microsoft.com/office/drawing/2014/main" id="{A12D29F3-67DE-351A-CAC9-794076C518CC}"/>
                </a:ext>
              </a:extLst>
            </p:cNvPr>
            <p:cNvSpPr/>
            <p:nvPr/>
          </p:nvSpPr>
          <p:spPr>
            <a:xfrm>
              <a:off x="1455410" y="1869376"/>
              <a:ext cx="18288" cy="182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6" name="Oval 805">
              <a:extLst>
                <a:ext uri="{FF2B5EF4-FFF2-40B4-BE49-F238E27FC236}">
                  <a16:creationId xmlns:a16="http://schemas.microsoft.com/office/drawing/2014/main" id="{9D72CAE0-C126-7692-1073-7D0F0F6F5996}"/>
                </a:ext>
              </a:extLst>
            </p:cNvPr>
            <p:cNvSpPr/>
            <p:nvPr/>
          </p:nvSpPr>
          <p:spPr>
            <a:xfrm>
              <a:off x="1087110" y="1828101"/>
              <a:ext cx="18288" cy="1828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A1F7724D-633D-27DC-DE2C-83062EC5A066}"/>
                </a:ext>
              </a:extLst>
            </p:cNvPr>
            <p:cNvGrpSpPr/>
            <p:nvPr/>
          </p:nvGrpSpPr>
          <p:grpSpPr>
            <a:xfrm>
              <a:off x="1463193" y="1616760"/>
              <a:ext cx="170688" cy="170688"/>
              <a:chOff x="1499860" y="1828101"/>
              <a:chExt cx="170688" cy="170688"/>
            </a:xfrm>
          </p:grpSpPr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3CD594B3-D42E-D763-4708-8D7141AFC3C4}"/>
                  </a:ext>
                </a:extLst>
              </p:cNvPr>
              <p:cNvSpPr/>
              <p:nvPr/>
            </p:nvSpPr>
            <p:spPr>
              <a:xfrm>
                <a:off x="1499860" y="1828101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A3B6B50A-80A6-7C7B-766A-B026E1B849A5}"/>
                  </a:ext>
                </a:extLst>
              </p:cNvPr>
              <p:cNvSpPr/>
              <p:nvPr/>
            </p:nvSpPr>
            <p:spPr>
              <a:xfrm>
                <a:off x="1652260" y="1980501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AD5BE29E-7CCC-EDCC-D262-2A4E0E21EB1C}"/>
                </a:ext>
              </a:extLst>
            </p:cNvPr>
            <p:cNvGrpSpPr/>
            <p:nvPr/>
          </p:nvGrpSpPr>
          <p:grpSpPr>
            <a:xfrm>
              <a:off x="714245" y="1599317"/>
              <a:ext cx="170688" cy="170688"/>
              <a:chOff x="1499860" y="1828101"/>
              <a:chExt cx="170688" cy="170688"/>
            </a:xfrm>
          </p:grpSpPr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F4ADB944-4315-C443-A36A-80BD1418FB48}"/>
                  </a:ext>
                </a:extLst>
              </p:cNvPr>
              <p:cNvSpPr/>
              <p:nvPr/>
            </p:nvSpPr>
            <p:spPr>
              <a:xfrm>
                <a:off x="1499860" y="1828101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519C2B1D-F1E6-1353-4E75-F10B88A75E3B}"/>
                  </a:ext>
                </a:extLst>
              </p:cNvPr>
              <p:cNvSpPr/>
              <p:nvPr/>
            </p:nvSpPr>
            <p:spPr>
              <a:xfrm>
                <a:off x="1652260" y="1980501"/>
                <a:ext cx="18288" cy="18288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28" name="Group 827">
            <a:extLst>
              <a:ext uri="{FF2B5EF4-FFF2-40B4-BE49-F238E27FC236}">
                <a16:creationId xmlns:a16="http://schemas.microsoft.com/office/drawing/2014/main" id="{E1B22C16-C8FC-1907-E721-472A0A265EB0}"/>
              </a:ext>
            </a:extLst>
          </p:cNvPr>
          <p:cNvGrpSpPr/>
          <p:nvPr/>
        </p:nvGrpSpPr>
        <p:grpSpPr>
          <a:xfrm>
            <a:off x="2192143" y="1668769"/>
            <a:ext cx="2063036" cy="992083"/>
            <a:chOff x="2192143" y="1374664"/>
            <a:chExt cx="2063036" cy="992083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A17BA33-1BA7-1D47-9417-70FCA155288D}"/>
                </a:ext>
              </a:extLst>
            </p:cNvPr>
            <p:cNvCxnSpPr>
              <a:cxnSpLocks/>
            </p:cNvCxnSpPr>
            <p:nvPr/>
          </p:nvCxnSpPr>
          <p:spPr>
            <a:xfrm>
              <a:off x="2192143" y="1925980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C7052DBA-1D16-E44E-903C-7D929EDC3413}"/>
                </a:ext>
              </a:extLst>
            </p:cNvPr>
            <p:cNvSpPr/>
            <p:nvPr/>
          </p:nvSpPr>
          <p:spPr>
            <a:xfrm>
              <a:off x="2748900" y="1374664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3C06AEBC-634B-B046-ADAC-4A9EB0C0366E}"/>
                </a:ext>
              </a:extLst>
            </p:cNvPr>
            <p:cNvSpPr txBox="1"/>
            <p:nvPr/>
          </p:nvSpPr>
          <p:spPr>
            <a:xfrm>
              <a:off x="2733803" y="1919478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isolate and replicate fungi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22" name="Group 821">
              <a:extLst>
                <a:ext uri="{FF2B5EF4-FFF2-40B4-BE49-F238E27FC236}">
                  <a16:creationId xmlns:a16="http://schemas.microsoft.com/office/drawing/2014/main" id="{807150BD-6A1D-631B-1E89-492D602CAA1D}"/>
                </a:ext>
              </a:extLst>
            </p:cNvPr>
            <p:cNvGrpSpPr/>
            <p:nvPr/>
          </p:nvGrpSpPr>
          <p:grpSpPr>
            <a:xfrm>
              <a:off x="2908889" y="1683936"/>
              <a:ext cx="324801" cy="149748"/>
              <a:chOff x="2908889" y="1673752"/>
              <a:chExt cx="324801" cy="149748"/>
            </a:xfrm>
          </p:grpSpPr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2D6F1D57-9748-4B6C-DF19-5AAB5B421DFE}"/>
                  </a:ext>
                </a:extLst>
              </p:cNvPr>
              <p:cNvSpPr/>
              <p:nvPr/>
            </p:nvSpPr>
            <p:spPr>
              <a:xfrm>
                <a:off x="2908889" y="1705617"/>
                <a:ext cx="324801" cy="117883"/>
              </a:xfrm>
              <a:prstGeom prst="ellipse">
                <a:avLst/>
              </a:prstGeom>
              <a:solidFill>
                <a:srgbClr val="15346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CB1FC30D-7DCA-9357-94FD-8BF04FFF6747}"/>
                  </a:ext>
                </a:extLst>
              </p:cNvPr>
              <p:cNvSpPr/>
              <p:nvPr/>
            </p:nvSpPr>
            <p:spPr>
              <a:xfrm>
                <a:off x="2908889" y="1673752"/>
                <a:ext cx="324801" cy="11788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A5BC4D8B-2634-5402-454D-2BF9268074C4}"/>
                </a:ext>
              </a:extLst>
            </p:cNvPr>
            <p:cNvGrpSpPr/>
            <p:nvPr/>
          </p:nvGrpSpPr>
          <p:grpSpPr>
            <a:xfrm>
              <a:off x="3664029" y="1742287"/>
              <a:ext cx="324801" cy="149748"/>
              <a:chOff x="3595089" y="1783383"/>
              <a:chExt cx="324801" cy="149748"/>
            </a:xfrm>
          </p:grpSpPr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81F73B9D-B7A0-673F-918A-881F36FEEC96}"/>
                  </a:ext>
                </a:extLst>
              </p:cNvPr>
              <p:cNvSpPr/>
              <p:nvPr/>
            </p:nvSpPr>
            <p:spPr>
              <a:xfrm>
                <a:off x="3595089" y="1815248"/>
                <a:ext cx="324801" cy="117883"/>
              </a:xfrm>
              <a:prstGeom prst="ellipse">
                <a:avLst/>
              </a:prstGeom>
              <a:solidFill>
                <a:srgbClr val="15346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1305C431-A0D7-B4E8-F781-2FBFD63E0FBD}"/>
                  </a:ext>
                </a:extLst>
              </p:cNvPr>
              <p:cNvSpPr/>
              <p:nvPr/>
            </p:nvSpPr>
            <p:spPr>
              <a:xfrm>
                <a:off x="3595089" y="1783383"/>
                <a:ext cx="324801" cy="11788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21" name="Group 820">
              <a:extLst>
                <a:ext uri="{FF2B5EF4-FFF2-40B4-BE49-F238E27FC236}">
                  <a16:creationId xmlns:a16="http://schemas.microsoft.com/office/drawing/2014/main" id="{64C0A1F2-E642-F2D7-39A4-C90CE36F759E}"/>
                </a:ext>
              </a:extLst>
            </p:cNvPr>
            <p:cNvGrpSpPr/>
            <p:nvPr/>
          </p:nvGrpSpPr>
          <p:grpSpPr>
            <a:xfrm>
              <a:off x="3329321" y="1527161"/>
              <a:ext cx="324801" cy="149748"/>
              <a:chOff x="3379622" y="1517636"/>
              <a:chExt cx="324801" cy="149748"/>
            </a:xfrm>
          </p:grpSpPr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2D28C7F6-7BB5-44E7-E748-37B9C618F0AB}"/>
                  </a:ext>
                </a:extLst>
              </p:cNvPr>
              <p:cNvSpPr/>
              <p:nvPr/>
            </p:nvSpPr>
            <p:spPr>
              <a:xfrm>
                <a:off x="3379622" y="1549501"/>
                <a:ext cx="324801" cy="117883"/>
              </a:xfrm>
              <a:prstGeom prst="ellipse">
                <a:avLst/>
              </a:prstGeom>
              <a:solidFill>
                <a:srgbClr val="15346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0ED036A3-C771-F49E-4213-A1EF5F439356}"/>
                  </a:ext>
                </a:extLst>
              </p:cNvPr>
              <p:cNvSpPr/>
              <p:nvPr/>
            </p:nvSpPr>
            <p:spPr>
              <a:xfrm>
                <a:off x="3379622" y="1517636"/>
                <a:ext cx="324801" cy="117883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4" name="Oval 823">
              <a:extLst>
                <a:ext uri="{FF2B5EF4-FFF2-40B4-BE49-F238E27FC236}">
                  <a16:creationId xmlns:a16="http://schemas.microsoft.com/office/drawing/2014/main" id="{EE48B006-259D-28DF-532D-5C7D7EA25A7A}"/>
                </a:ext>
              </a:extLst>
            </p:cNvPr>
            <p:cNvSpPr/>
            <p:nvPr/>
          </p:nvSpPr>
          <p:spPr>
            <a:xfrm>
              <a:off x="2984555" y="1716927"/>
              <a:ext cx="71719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Oval 824">
              <a:extLst>
                <a:ext uri="{FF2B5EF4-FFF2-40B4-BE49-F238E27FC236}">
                  <a16:creationId xmlns:a16="http://schemas.microsoft.com/office/drawing/2014/main" id="{E5E42A5D-B9B1-D072-91F9-138830980241}"/>
                </a:ext>
              </a:extLst>
            </p:cNvPr>
            <p:cNvSpPr/>
            <p:nvPr/>
          </p:nvSpPr>
          <p:spPr>
            <a:xfrm>
              <a:off x="3517737" y="1558367"/>
              <a:ext cx="71719" cy="457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Oval 825">
              <a:extLst>
                <a:ext uri="{FF2B5EF4-FFF2-40B4-BE49-F238E27FC236}">
                  <a16:creationId xmlns:a16="http://schemas.microsoft.com/office/drawing/2014/main" id="{2689BDD9-7155-7A75-DDA7-0F0FF97AB321}"/>
                </a:ext>
              </a:extLst>
            </p:cNvPr>
            <p:cNvSpPr/>
            <p:nvPr/>
          </p:nvSpPr>
          <p:spPr>
            <a:xfrm>
              <a:off x="3769139" y="1802128"/>
              <a:ext cx="58815" cy="457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Oval 826">
              <a:extLst>
                <a:ext uri="{FF2B5EF4-FFF2-40B4-BE49-F238E27FC236}">
                  <a16:creationId xmlns:a16="http://schemas.microsoft.com/office/drawing/2014/main" id="{4C97EFCF-70E5-5CF5-F582-B80D3D3B8E21}"/>
                </a:ext>
              </a:extLst>
            </p:cNvPr>
            <p:cNvSpPr/>
            <p:nvPr/>
          </p:nvSpPr>
          <p:spPr>
            <a:xfrm>
              <a:off x="3868962" y="1788466"/>
              <a:ext cx="45719" cy="4571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Group 852">
            <a:extLst>
              <a:ext uri="{FF2B5EF4-FFF2-40B4-BE49-F238E27FC236}">
                <a16:creationId xmlns:a16="http://schemas.microsoft.com/office/drawing/2014/main" id="{7B190C2C-5076-47A6-C442-1E2890161EA2}"/>
              </a:ext>
            </a:extLst>
          </p:cNvPr>
          <p:cNvGrpSpPr/>
          <p:nvPr/>
        </p:nvGrpSpPr>
        <p:grpSpPr>
          <a:xfrm>
            <a:off x="4382184" y="1668769"/>
            <a:ext cx="2073398" cy="992083"/>
            <a:chOff x="4382184" y="1374664"/>
            <a:chExt cx="2073398" cy="99208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749F164-19FB-F547-AA0C-6F320B483675}"/>
                </a:ext>
              </a:extLst>
            </p:cNvPr>
            <p:cNvCxnSpPr>
              <a:cxnSpLocks/>
            </p:cNvCxnSpPr>
            <p:nvPr/>
          </p:nvCxnSpPr>
          <p:spPr>
            <a:xfrm>
              <a:off x="4382184" y="1925980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14ED0A77-8744-C74A-92EC-ABDDF55B5B6F}"/>
                </a:ext>
              </a:extLst>
            </p:cNvPr>
            <p:cNvSpPr/>
            <p:nvPr/>
          </p:nvSpPr>
          <p:spPr>
            <a:xfrm>
              <a:off x="4949303" y="1374664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BF9E48AC-4DCE-2642-BDD8-73401F18F03B}"/>
                </a:ext>
              </a:extLst>
            </p:cNvPr>
            <p:cNvSpPr txBox="1"/>
            <p:nvPr/>
          </p:nvSpPr>
          <p:spPr>
            <a:xfrm>
              <a:off x="4934206" y="1919478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determine fungal </a:t>
              </a:r>
            </a:p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ID with PCR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30" name="Rectangle 829">
              <a:extLst>
                <a:ext uri="{FF2B5EF4-FFF2-40B4-BE49-F238E27FC236}">
                  <a16:creationId xmlns:a16="http://schemas.microsoft.com/office/drawing/2014/main" id="{4975684F-5329-88CD-3D7C-6ABF1C4FE173}"/>
                </a:ext>
              </a:extLst>
            </p:cNvPr>
            <p:cNvSpPr/>
            <p:nvPr/>
          </p:nvSpPr>
          <p:spPr>
            <a:xfrm>
              <a:off x="5174637" y="1521737"/>
              <a:ext cx="1007088" cy="4042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2" name="Straight Connector 831">
              <a:extLst>
                <a:ext uri="{FF2B5EF4-FFF2-40B4-BE49-F238E27FC236}">
                  <a16:creationId xmlns:a16="http://schemas.microsoft.com/office/drawing/2014/main" id="{F302AC81-DE78-8A6E-EB6D-84CF44E8B774}"/>
                </a:ext>
              </a:extLst>
            </p:cNvPr>
            <p:cNvCxnSpPr>
              <a:cxnSpLocks/>
            </p:cNvCxnSpPr>
            <p:nvPr/>
          </p:nvCxnSpPr>
          <p:spPr>
            <a:xfrm>
              <a:off x="5254922" y="1665661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4" name="Rectangle 833">
              <a:extLst>
                <a:ext uri="{FF2B5EF4-FFF2-40B4-BE49-F238E27FC236}">
                  <a16:creationId xmlns:a16="http://schemas.microsoft.com/office/drawing/2014/main" id="{6BBDBD93-A9A8-95ED-6D1C-5A58F81909C3}"/>
                </a:ext>
              </a:extLst>
            </p:cNvPr>
            <p:cNvSpPr/>
            <p:nvPr/>
          </p:nvSpPr>
          <p:spPr>
            <a:xfrm>
              <a:off x="5254922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>
              <a:extLst>
                <a:ext uri="{FF2B5EF4-FFF2-40B4-BE49-F238E27FC236}">
                  <a16:creationId xmlns:a16="http://schemas.microsoft.com/office/drawing/2014/main" id="{80BADF58-D4AD-6676-8450-20C76EBA6090}"/>
                </a:ext>
              </a:extLst>
            </p:cNvPr>
            <p:cNvSpPr/>
            <p:nvPr/>
          </p:nvSpPr>
          <p:spPr>
            <a:xfrm>
              <a:off x="5399892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>
              <a:extLst>
                <a:ext uri="{FF2B5EF4-FFF2-40B4-BE49-F238E27FC236}">
                  <a16:creationId xmlns:a16="http://schemas.microsoft.com/office/drawing/2014/main" id="{D629F981-7B58-B464-F4C3-D16BC295781E}"/>
                </a:ext>
              </a:extLst>
            </p:cNvPr>
            <p:cNvSpPr/>
            <p:nvPr/>
          </p:nvSpPr>
          <p:spPr>
            <a:xfrm>
              <a:off x="5544862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>
              <a:extLst>
                <a:ext uri="{FF2B5EF4-FFF2-40B4-BE49-F238E27FC236}">
                  <a16:creationId xmlns:a16="http://schemas.microsoft.com/office/drawing/2014/main" id="{C6277710-E10B-E3C5-592E-85312A262DFC}"/>
                </a:ext>
              </a:extLst>
            </p:cNvPr>
            <p:cNvSpPr/>
            <p:nvPr/>
          </p:nvSpPr>
          <p:spPr>
            <a:xfrm>
              <a:off x="5689832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>
              <a:extLst>
                <a:ext uri="{FF2B5EF4-FFF2-40B4-BE49-F238E27FC236}">
                  <a16:creationId xmlns:a16="http://schemas.microsoft.com/office/drawing/2014/main" id="{30D63C0F-3D48-01B8-7615-622DDCAC9B9B}"/>
                </a:ext>
              </a:extLst>
            </p:cNvPr>
            <p:cNvSpPr/>
            <p:nvPr/>
          </p:nvSpPr>
          <p:spPr>
            <a:xfrm>
              <a:off x="5834802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>
              <a:extLst>
                <a:ext uri="{FF2B5EF4-FFF2-40B4-BE49-F238E27FC236}">
                  <a16:creationId xmlns:a16="http://schemas.microsoft.com/office/drawing/2014/main" id="{D865E3C5-84B3-2A73-5BDA-A3FD54AED5F6}"/>
                </a:ext>
              </a:extLst>
            </p:cNvPr>
            <p:cNvSpPr/>
            <p:nvPr/>
          </p:nvSpPr>
          <p:spPr>
            <a:xfrm>
              <a:off x="5979770" y="1554699"/>
              <a:ext cx="106326" cy="64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0" name="Straight Connector 839">
              <a:extLst>
                <a:ext uri="{FF2B5EF4-FFF2-40B4-BE49-F238E27FC236}">
                  <a16:creationId xmlns:a16="http://schemas.microsoft.com/office/drawing/2014/main" id="{4E1B1FCA-FA89-BD14-9E7E-79778ED3F095}"/>
                </a:ext>
              </a:extLst>
            </p:cNvPr>
            <p:cNvCxnSpPr>
              <a:cxnSpLocks/>
            </p:cNvCxnSpPr>
            <p:nvPr/>
          </p:nvCxnSpPr>
          <p:spPr>
            <a:xfrm>
              <a:off x="5254922" y="1756288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>
              <a:extLst>
                <a:ext uri="{FF2B5EF4-FFF2-40B4-BE49-F238E27FC236}">
                  <a16:creationId xmlns:a16="http://schemas.microsoft.com/office/drawing/2014/main" id="{5CD1FEEB-C48E-7202-9A66-EC0D492F1838}"/>
                </a:ext>
              </a:extLst>
            </p:cNvPr>
            <p:cNvCxnSpPr>
              <a:cxnSpLocks/>
            </p:cNvCxnSpPr>
            <p:nvPr/>
          </p:nvCxnSpPr>
          <p:spPr>
            <a:xfrm>
              <a:off x="5254922" y="1790685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2" name="Straight Connector 841">
              <a:extLst>
                <a:ext uri="{FF2B5EF4-FFF2-40B4-BE49-F238E27FC236}">
                  <a16:creationId xmlns:a16="http://schemas.microsoft.com/office/drawing/2014/main" id="{7A238252-36BE-8040-A140-291F3238DA14}"/>
                </a:ext>
              </a:extLst>
            </p:cNvPr>
            <p:cNvCxnSpPr>
              <a:cxnSpLocks/>
            </p:cNvCxnSpPr>
            <p:nvPr/>
          </p:nvCxnSpPr>
          <p:spPr>
            <a:xfrm>
              <a:off x="5254922" y="1891100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3" name="Straight Connector 842">
              <a:extLst>
                <a:ext uri="{FF2B5EF4-FFF2-40B4-BE49-F238E27FC236}">
                  <a16:creationId xmlns:a16="http://schemas.microsoft.com/office/drawing/2014/main" id="{581608B4-F276-E373-03FE-AE032DB32119}"/>
                </a:ext>
              </a:extLst>
            </p:cNvPr>
            <p:cNvCxnSpPr>
              <a:cxnSpLocks/>
            </p:cNvCxnSpPr>
            <p:nvPr/>
          </p:nvCxnSpPr>
          <p:spPr>
            <a:xfrm>
              <a:off x="5399892" y="1743588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4" name="Straight Connector 843">
              <a:extLst>
                <a:ext uri="{FF2B5EF4-FFF2-40B4-BE49-F238E27FC236}">
                  <a16:creationId xmlns:a16="http://schemas.microsoft.com/office/drawing/2014/main" id="{9FCE5E08-535D-92CE-77F9-849FA6A3300D}"/>
                </a:ext>
              </a:extLst>
            </p:cNvPr>
            <p:cNvCxnSpPr>
              <a:cxnSpLocks/>
            </p:cNvCxnSpPr>
            <p:nvPr/>
          </p:nvCxnSpPr>
          <p:spPr>
            <a:xfrm>
              <a:off x="5544862" y="1743588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7" name="Straight Connector 846">
              <a:extLst>
                <a:ext uri="{FF2B5EF4-FFF2-40B4-BE49-F238E27FC236}">
                  <a16:creationId xmlns:a16="http://schemas.microsoft.com/office/drawing/2014/main" id="{33937747-733D-6993-8A0C-115C68E47715}"/>
                </a:ext>
              </a:extLst>
            </p:cNvPr>
            <p:cNvCxnSpPr>
              <a:cxnSpLocks/>
            </p:cNvCxnSpPr>
            <p:nvPr/>
          </p:nvCxnSpPr>
          <p:spPr>
            <a:xfrm>
              <a:off x="5979770" y="1743588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0" name="Straight Connector 849">
              <a:extLst>
                <a:ext uri="{FF2B5EF4-FFF2-40B4-BE49-F238E27FC236}">
                  <a16:creationId xmlns:a16="http://schemas.microsoft.com/office/drawing/2014/main" id="{CABD0D95-16E3-204D-9D14-F7DB1C84A77E}"/>
                </a:ext>
              </a:extLst>
            </p:cNvPr>
            <p:cNvCxnSpPr>
              <a:cxnSpLocks/>
            </p:cNvCxnSpPr>
            <p:nvPr/>
          </p:nvCxnSpPr>
          <p:spPr>
            <a:xfrm>
              <a:off x="5689830" y="1844672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>
              <a:extLst>
                <a:ext uri="{FF2B5EF4-FFF2-40B4-BE49-F238E27FC236}">
                  <a16:creationId xmlns:a16="http://schemas.microsoft.com/office/drawing/2014/main" id="{2C360141-36D1-76BF-73AF-D2F7C3F2D885}"/>
                </a:ext>
              </a:extLst>
            </p:cNvPr>
            <p:cNvCxnSpPr>
              <a:cxnSpLocks/>
            </p:cNvCxnSpPr>
            <p:nvPr/>
          </p:nvCxnSpPr>
          <p:spPr>
            <a:xfrm>
              <a:off x="5834799" y="1844672"/>
              <a:ext cx="106326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6CC9EDD4-5F3F-2880-2791-081646B6CAF1}"/>
              </a:ext>
            </a:extLst>
          </p:cNvPr>
          <p:cNvGrpSpPr/>
          <p:nvPr/>
        </p:nvGrpSpPr>
        <p:grpSpPr>
          <a:xfrm>
            <a:off x="6583727" y="1663523"/>
            <a:ext cx="2073398" cy="992083"/>
            <a:chOff x="6583727" y="1369418"/>
            <a:chExt cx="2073398" cy="99208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AB257A8-46A0-134D-846F-B517D15A9A40}"/>
                </a:ext>
              </a:extLst>
            </p:cNvPr>
            <p:cNvCxnSpPr/>
            <p:nvPr/>
          </p:nvCxnSpPr>
          <p:spPr>
            <a:xfrm>
              <a:off x="6583727" y="1818479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442CE56-05F7-804B-A18E-00C629F53C58}"/>
                </a:ext>
              </a:extLst>
            </p:cNvPr>
            <p:cNvSpPr/>
            <p:nvPr/>
          </p:nvSpPr>
          <p:spPr>
            <a:xfrm>
              <a:off x="7150846" y="1369418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82D9E8-0FF7-3748-931B-1C424177BBF6}"/>
                </a:ext>
              </a:extLst>
            </p:cNvPr>
            <p:cNvSpPr txBox="1"/>
            <p:nvPr/>
          </p:nvSpPr>
          <p:spPr>
            <a:xfrm>
              <a:off x="7135749" y="1914232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extract high </a:t>
              </a:r>
            </a:p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quality DNA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55" name="Picture 854" descr="A black dna symbol on a black background&#10;&#10;Description automatically generated">
              <a:extLst>
                <a:ext uri="{FF2B5EF4-FFF2-40B4-BE49-F238E27FC236}">
                  <a16:creationId xmlns:a16="http://schemas.microsoft.com/office/drawing/2014/main" id="{7B07FF02-00DF-8135-D433-8D0AAFAC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695687" y="1549552"/>
              <a:ext cx="111889" cy="393016"/>
            </a:xfrm>
            <a:prstGeom prst="rect">
              <a:avLst/>
            </a:prstGeom>
          </p:spPr>
        </p:pic>
        <p:pic>
          <p:nvPicPr>
            <p:cNvPr id="863" name="Picture 862" descr="A black dna symbol on a black background&#10;&#10;Description automatically generated">
              <a:extLst>
                <a:ext uri="{FF2B5EF4-FFF2-40B4-BE49-F238E27FC236}">
                  <a16:creationId xmlns:a16="http://schemas.microsoft.com/office/drawing/2014/main" id="{73095FF7-F08B-2F28-8ACD-101344D9F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8301786" y="1549552"/>
              <a:ext cx="111889" cy="393016"/>
            </a:xfrm>
            <a:prstGeom prst="rect">
              <a:avLst/>
            </a:prstGeom>
          </p:spPr>
        </p:pic>
        <p:pic>
          <p:nvPicPr>
            <p:cNvPr id="864" name="Picture 863" descr="A black dna symbol on a black background&#10;&#10;Description automatically generated">
              <a:extLst>
                <a:ext uri="{FF2B5EF4-FFF2-40B4-BE49-F238E27FC236}">
                  <a16:creationId xmlns:a16="http://schemas.microsoft.com/office/drawing/2014/main" id="{DA52A1C1-61C2-2A87-33E6-E2C2F879E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392637" y="1477767"/>
              <a:ext cx="111889" cy="393016"/>
            </a:xfrm>
            <a:prstGeom prst="rect">
              <a:avLst/>
            </a:prstGeom>
          </p:spPr>
        </p:pic>
        <p:pic>
          <p:nvPicPr>
            <p:cNvPr id="865" name="Picture 864" descr="A black dna symbol on a black background&#10;&#10;Description automatically generated">
              <a:extLst>
                <a:ext uri="{FF2B5EF4-FFF2-40B4-BE49-F238E27FC236}">
                  <a16:creationId xmlns:a16="http://schemas.microsoft.com/office/drawing/2014/main" id="{A2517E21-5BC5-0B45-2969-7F8AE64A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998737" y="1477767"/>
              <a:ext cx="111889" cy="393016"/>
            </a:xfrm>
            <a:prstGeom prst="rect">
              <a:avLst/>
            </a:prstGeom>
          </p:spPr>
        </p:pic>
      </p:grpSp>
      <p:sp>
        <p:nvSpPr>
          <p:cNvPr id="886" name="TextBox 885">
            <a:extLst>
              <a:ext uri="{FF2B5EF4-FFF2-40B4-BE49-F238E27FC236}">
                <a16:creationId xmlns:a16="http://schemas.microsoft.com/office/drawing/2014/main" id="{8F363F29-534E-4699-40F2-AEB4977FDEC8}"/>
              </a:ext>
            </a:extLst>
          </p:cNvPr>
          <p:cNvSpPr txBox="1"/>
          <p:nvPr/>
        </p:nvSpPr>
        <p:spPr>
          <a:xfrm>
            <a:off x="442636" y="1254871"/>
            <a:ext cx="336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Completed to date:</a:t>
            </a:r>
          </a:p>
        </p:txBody>
      </p:sp>
    </p:spTree>
    <p:extLst>
      <p:ext uri="{BB962C8B-B14F-4D97-AF65-F5344CB8AC3E}">
        <p14:creationId xmlns:p14="http://schemas.microsoft.com/office/powerpoint/2010/main" val="36235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Progress and plans</a:t>
            </a:r>
          </a:p>
        </p:txBody>
      </p: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3A515F09-51DF-A5CB-F332-2020D0B003B5}"/>
              </a:ext>
            </a:extLst>
          </p:cNvPr>
          <p:cNvGrpSpPr/>
          <p:nvPr/>
        </p:nvGrpSpPr>
        <p:grpSpPr>
          <a:xfrm>
            <a:off x="523775" y="1688149"/>
            <a:ext cx="1521376" cy="992083"/>
            <a:chOff x="533400" y="3397037"/>
            <a:chExt cx="1521376" cy="992083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48271AB-D328-6420-51C1-7D60717B214B}"/>
                </a:ext>
              </a:extLst>
            </p:cNvPr>
            <p:cNvSpPr/>
            <p:nvPr/>
          </p:nvSpPr>
          <p:spPr>
            <a:xfrm>
              <a:off x="548497" y="3397037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53CF11B0-D820-4D9F-EE0F-B6F7F6EE7117}"/>
                </a:ext>
              </a:extLst>
            </p:cNvPr>
            <p:cNvSpPr txBox="1"/>
            <p:nvPr/>
          </p:nvSpPr>
          <p:spPr>
            <a:xfrm>
              <a:off x="533400" y="3941851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sequence fungal genomes</a:t>
              </a:r>
              <a:endParaRPr lang="en-US" sz="12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879" name="Group 878">
              <a:extLst>
                <a:ext uri="{FF2B5EF4-FFF2-40B4-BE49-F238E27FC236}">
                  <a16:creationId xmlns:a16="http://schemas.microsoft.com/office/drawing/2014/main" id="{8C7042F4-6C18-7D72-679F-27B1EBA872F4}"/>
                </a:ext>
              </a:extLst>
            </p:cNvPr>
            <p:cNvGrpSpPr/>
            <p:nvPr/>
          </p:nvGrpSpPr>
          <p:grpSpPr>
            <a:xfrm>
              <a:off x="1110054" y="3552348"/>
              <a:ext cx="615950" cy="370917"/>
              <a:chOff x="841375" y="3554535"/>
              <a:chExt cx="615950" cy="370917"/>
            </a:xfrm>
          </p:grpSpPr>
          <p:grpSp>
            <p:nvGrpSpPr>
              <p:cNvPr id="877" name="Group 876">
                <a:extLst>
                  <a:ext uri="{FF2B5EF4-FFF2-40B4-BE49-F238E27FC236}">
                    <a16:creationId xmlns:a16="http://schemas.microsoft.com/office/drawing/2014/main" id="{DD7A20FB-E561-D76A-1C2F-A6155FBDE909}"/>
                  </a:ext>
                </a:extLst>
              </p:cNvPr>
              <p:cNvGrpSpPr/>
              <p:nvPr/>
            </p:nvGrpSpPr>
            <p:grpSpPr>
              <a:xfrm>
                <a:off x="841375" y="3554535"/>
                <a:ext cx="615950" cy="370917"/>
                <a:chOff x="841375" y="3554535"/>
                <a:chExt cx="615950" cy="370917"/>
              </a:xfrm>
            </p:grpSpPr>
            <p:sp>
              <p:nvSpPr>
                <p:cNvPr id="869" name="Rectangle 868">
                  <a:extLst>
                    <a:ext uri="{FF2B5EF4-FFF2-40B4-BE49-F238E27FC236}">
                      <a16:creationId xmlns:a16="http://schemas.microsoft.com/office/drawing/2014/main" id="{E520C0C0-FB18-5A9F-5B53-76A3DC7C5912}"/>
                    </a:ext>
                  </a:extLst>
                </p:cNvPr>
                <p:cNvSpPr/>
                <p:nvPr/>
              </p:nvSpPr>
              <p:spPr>
                <a:xfrm rot="21111255">
                  <a:off x="860392" y="3605214"/>
                  <a:ext cx="539507" cy="320238"/>
                </a:xfrm>
                <a:prstGeom prst="rect">
                  <a:avLst/>
                </a:prstGeom>
                <a:solidFill>
                  <a:srgbClr val="1635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3" name="Freeform 872">
                  <a:extLst>
                    <a:ext uri="{FF2B5EF4-FFF2-40B4-BE49-F238E27FC236}">
                      <a16:creationId xmlns:a16="http://schemas.microsoft.com/office/drawing/2014/main" id="{AEDECC53-06BB-B08F-52BC-00BCD5DD5342}"/>
                    </a:ext>
                  </a:extLst>
                </p:cNvPr>
                <p:cNvSpPr/>
                <p:nvPr/>
              </p:nvSpPr>
              <p:spPr>
                <a:xfrm>
                  <a:off x="1355725" y="3806825"/>
                  <a:ext cx="101600" cy="79375"/>
                </a:xfrm>
                <a:custGeom>
                  <a:avLst/>
                  <a:gdLst>
                    <a:gd name="connsiteX0" fmla="*/ 101600 w 101600"/>
                    <a:gd name="connsiteY0" fmla="*/ 25400 h 79375"/>
                    <a:gd name="connsiteX1" fmla="*/ 60325 w 101600"/>
                    <a:gd name="connsiteY1" fmla="*/ 79375 h 79375"/>
                    <a:gd name="connsiteX2" fmla="*/ 0 w 101600"/>
                    <a:gd name="connsiteY2" fmla="*/ 0 h 79375"/>
                    <a:gd name="connsiteX3" fmla="*/ 101600 w 101600"/>
                    <a:gd name="connsiteY3" fmla="*/ 25400 h 79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1600" h="79375">
                      <a:moveTo>
                        <a:pt x="101600" y="25400"/>
                      </a:moveTo>
                      <a:lnTo>
                        <a:pt x="60325" y="79375"/>
                      </a:lnTo>
                      <a:lnTo>
                        <a:pt x="0" y="0"/>
                      </a:lnTo>
                      <a:lnTo>
                        <a:pt x="101600" y="25400"/>
                      </a:lnTo>
                      <a:close/>
                    </a:path>
                  </a:pathLst>
                </a:custGeom>
                <a:solidFill>
                  <a:srgbClr val="1635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Freeform 873">
                  <a:extLst>
                    <a:ext uri="{FF2B5EF4-FFF2-40B4-BE49-F238E27FC236}">
                      <a16:creationId xmlns:a16="http://schemas.microsoft.com/office/drawing/2014/main" id="{CDCB4809-48EE-5314-C0AF-004FD90E863A}"/>
                    </a:ext>
                  </a:extLst>
                </p:cNvPr>
                <p:cNvSpPr/>
                <p:nvPr/>
              </p:nvSpPr>
              <p:spPr>
                <a:xfrm>
                  <a:off x="841375" y="3590925"/>
                  <a:ext cx="104775" cy="92075"/>
                </a:xfrm>
                <a:custGeom>
                  <a:avLst/>
                  <a:gdLst>
                    <a:gd name="connsiteX0" fmla="*/ 41275 w 104775"/>
                    <a:gd name="connsiteY0" fmla="*/ 0 h 92075"/>
                    <a:gd name="connsiteX1" fmla="*/ 0 w 104775"/>
                    <a:gd name="connsiteY1" fmla="*/ 53975 h 92075"/>
                    <a:gd name="connsiteX2" fmla="*/ 104775 w 104775"/>
                    <a:gd name="connsiteY2" fmla="*/ 92075 h 92075"/>
                    <a:gd name="connsiteX3" fmla="*/ 41275 w 104775"/>
                    <a:gd name="connsiteY3" fmla="*/ 0 h 92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92075">
                      <a:moveTo>
                        <a:pt x="41275" y="0"/>
                      </a:moveTo>
                      <a:lnTo>
                        <a:pt x="0" y="53975"/>
                      </a:lnTo>
                      <a:lnTo>
                        <a:pt x="104775" y="92075"/>
                      </a:lnTo>
                      <a:lnTo>
                        <a:pt x="41275" y="0"/>
                      </a:lnTo>
                      <a:close/>
                    </a:path>
                  </a:pathLst>
                </a:custGeom>
                <a:solidFill>
                  <a:srgbClr val="16356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7" name="Rectangle 866">
                  <a:extLst>
                    <a:ext uri="{FF2B5EF4-FFF2-40B4-BE49-F238E27FC236}">
                      <a16:creationId xmlns:a16="http://schemas.microsoft.com/office/drawing/2014/main" id="{D950FDC0-8775-DFE5-BB08-DC148FF94FF8}"/>
                    </a:ext>
                  </a:extLst>
                </p:cNvPr>
                <p:cNvSpPr/>
                <p:nvPr/>
              </p:nvSpPr>
              <p:spPr>
                <a:xfrm rot="21111255">
                  <a:off x="900261" y="3554535"/>
                  <a:ext cx="539507" cy="32023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70C25F0A-820E-2A8D-CF8A-A81C29C2C6EE}"/>
                  </a:ext>
                </a:extLst>
              </p:cNvPr>
              <p:cNvSpPr/>
              <p:nvPr/>
            </p:nvSpPr>
            <p:spPr>
              <a:xfrm rot="21111255">
                <a:off x="1002321" y="3617292"/>
                <a:ext cx="324965" cy="11384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878" name="Picture 877" descr="A black dna symbol on a black background&#10;&#10;Description automatically generated">
              <a:extLst>
                <a:ext uri="{FF2B5EF4-FFF2-40B4-BE49-F238E27FC236}">
                  <a16:creationId xmlns:a16="http://schemas.microsoft.com/office/drawing/2014/main" id="{2DE1E019-166C-0F27-C1A7-43401AFDF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809909" y="3634626"/>
              <a:ext cx="75024" cy="263525"/>
            </a:xfrm>
            <a:prstGeom prst="rect">
              <a:avLst/>
            </a:prstGeom>
          </p:spPr>
        </p:pic>
        <p:cxnSp>
          <p:nvCxnSpPr>
            <p:cNvPr id="880" name="Straight Arrow Connector 879">
              <a:extLst>
                <a:ext uri="{FF2B5EF4-FFF2-40B4-BE49-F238E27FC236}">
                  <a16:creationId xmlns:a16="http://schemas.microsoft.com/office/drawing/2014/main" id="{8BAF74BE-8907-B36D-1552-FF782019812E}"/>
                </a:ext>
              </a:extLst>
            </p:cNvPr>
            <p:cNvCxnSpPr>
              <a:cxnSpLocks/>
            </p:cNvCxnSpPr>
            <p:nvPr/>
          </p:nvCxnSpPr>
          <p:spPr>
            <a:xfrm>
              <a:off x="921122" y="3795122"/>
              <a:ext cx="15594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TextBox 881">
              <a:extLst>
                <a:ext uri="{FF2B5EF4-FFF2-40B4-BE49-F238E27FC236}">
                  <a16:creationId xmlns:a16="http://schemas.microsoft.com/office/drawing/2014/main" id="{11B1ABC8-F9D0-BDFE-DAC7-856EF2C5025B}"/>
                </a:ext>
              </a:extLst>
            </p:cNvPr>
            <p:cNvSpPr txBox="1"/>
            <p:nvPr/>
          </p:nvSpPr>
          <p:spPr>
            <a:xfrm rot="21062096">
              <a:off x="1186924" y="3567191"/>
              <a:ext cx="48923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Arial" charset="0"/>
                  <a:ea typeface="Arial" charset="0"/>
                  <a:cs typeface="Arial" charset="0"/>
                </a:rPr>
                <a:t>ATCG</a:t>
              </a:r>
              <a:endParaRPr lang="en-US" sz="8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886" name="TextBox 885">
            <a:extLst>
              <a:ext uri="{FF2B5EF4-FFF2-40B4-BE49-F238E27FC236}">
                <a16:creationId xmlns:a16="http://schemas.microsoft.com/office/drawing/2014/main" id="{8F363F29-534E-4699-40F2-AEB4977FDEC8}"/>
              </a:ext>
            </a:extLst>
          </p:cNvPr>
          <p:cNvSpPr txBox="1"/>
          <p:nvPr/>
        </p:nvSpPr>
        <p:spPr>
          <a:xfrm>
            <a:off x="442636" y="1254866"/>
            <a:ext cx="336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Planned activities: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D97CBA-5476-8047-847F-FE05D5D9CF3B}"/>
              </a:ext>
            </a:extLst>
          </p:cNvPr>
          <p:cNvGrpSpPr/>
          <p:nvPr/>
        </p:nvGrpSpPr>
        <p:grpSpPr>
          <a:xfrm>
            <a:off x="2182518" y="1688149"/>
            <a:ext cx="2063036" cy="992083"/>
            <a:chOff x="2182518" y="1495649"/>
            <a:chExt cx="2063036" cy="99208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FB3310-A8E5-9FEB-22FE-F93ABB48D90C}"/>
                </a:ext>
              </a:extLst>
            </p:cNvPr>
            <p:cNvCxnSpPr>
              <a:cxnSpLocks/>
            </p:cNvCxnSpPr>
            <p:nvPr/>
          </p:nvCxnSpPr>
          <p:spPr>
            <a:xfrm>
              <a:off x="2182518" y="1996165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8" name="Rounded Rectangle 317">
              <a:extLst>
                <a:ext uri="{FF2B5EF4-FFF2-40B4-BE49-F238E27FC236}">
                  <a16:creationId xmlns:a16="http://schemas.microsoft.com/office/drawing/2014/main" id="{3F074D4B-F1A7-D7F0-690F-06F1EF1DC923}"/>
                </a:ext>
              </a:extLst>
            </p:cNvPr>
            <p:cNvSpPr/>
            <p:nvPr/>
          </p:nvSpPr>
          <p:spPr>
            <a:xfrm>
              <a:off x="2739275" y="1495649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01A6C602-8E9B-B101-C908-08FC43690B44}"/>
                </a:ext>
              </a:extLst>
            </p:cNvPr>
            <p:cNvSpPr txBox="1"/>
            <p:nvPr/>
          </p:nvSpPr>
          <p:spPr>
            <a:xfrm>
              <a:off x="2724178" y="2040463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identify genome variants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EC14097-A71F-C24E-A873-677F93C669C0}"/>
                </a:ext>
              </a:extLst>
            </p:cNvPr>
            <p:cNvGrpSpPr/>
            <p:nvPr/>
          </p:nvGrpSpPr>
          <p:grpSpPr>
            <a:xfrm>
              <a:off x="2947777" y="1697632"/>
              <a:ext cx="1003072" cy="305089"/>
              <a:chOff x="1447189" y="4081134"/>
              <a:chExt cx="1003072" cy="305089"/>
            </a:xfrm>
          </p:grpSpPr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0B815540-5F86-184D-8E1E-02B3852D2FFD}"/>
                  </a:ext>
                </a:extLst>
              </p:cNvPr>
              <p:cNvCxnSpPr/>
              <p:nvPr/>
            </p:nvCxnSpPr>
            <p:spPr>
              <a:xfrm rot="5400000">
                <a:off x="1608160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745EE12-B857-5A46-954D-D208602D95C7}"/>
                  </a:ext>
                </a:extLst>
              </p:cNvPr>
              <p:cNvCxnSpPr/>
              <p:nvPr/>
            </p:nvCxnSpPr>
            <p:spPr>
              <a:xfrm rot="5400000">
                <a:off x="1581227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719509E-0684-D045-AFA7-C70DBFB0EF86}"/>
                  </a:ext>
                </a:extLst>
              </p:cNvPr>
              <p:cNvCxnSpPr/>
              <p:nvPr/>
            </p:nvCxnSpPr>
            <p:spPr>
              <a:xfrm rot="5400000">
                <a:off x="1663561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872CD06-8835-1548-AEB2-D1C481634C4D}"/>
                  </a:ext>
                </a:extLst>
              </p:cNvPr>
              <p:cNvCxnSpPr/>
              <p:nvPr/>
            </p:nvCxnSpPr>
            <p:spPr>
              <a:xfrm rot="5400000">
                <a:off x="1633562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A20661D-0DA0-2B40-ADD7-ABA959A60DE6}"/>
                  </a:ext>
                </a:extLst>
              </p:cNvPr>
              <p:cNvCxnSpPr/>
              <p:nvPr/>
            </p:nvCxnSpPr>
            <p:spPr>
              <a:xfrm rot="5400000">
                <a:off x="1502453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DAEE6F97-9AF8-AB41-8F3D-7228282F0CEE}"/>
                  </a:ext>
                </a:extLst>
              </p:cNvPr>
              <p:cNvCxnSpPr/>
              <p:nvPr/>
            </p:nvCxnSpPr>
            <p:spPr>
              <a:xfrm rot="5400000">
                <a:off x="1475521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EE3C665-D6FF-9749-A9C6-BE1ACBE116F3}"/>
                  </a:ext>
                </a:extLst>
              </p:cNvPr>
              <p:cNvCxnSpPr/>
              <p:nvPr/>
            </p:nvCxnSpPr>
            <p:spPr>
              <a:xfrm rot="5400000">
                <a:off x="1557855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21B71E04-36BD-D446-9F20-AD3D650ECDA2}"/>
                  </a:ext>
                </a:extLst>
              </p:cNvPr>
              <p:cNvCxnSpPr/>
              <p:nvPr/>
            </p:nvCxnSpPr>
            <p:spPr>
              <a:xfrm rot="5400000">
                <a:off x="1527855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B0678063-D824-E84E-B0BC-7525428864A4}"/>
                  </a:ext>
                </a:extLst>
              </p:cNvPr>
              <p:cNvCxnSpPr/>
              <p:nvPr/>
            </p:nvCxnSpPr>
            <p:spPr>
              <a:xfrm rot="5400000">
                <a:off x="1625396" y="4252261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17CE25EB-C088-444C-A845-4E1AE3E61EDE}"/>
                  </a:ext>
                </a:extLst>
              </p:cNvPr>
              <p:cNvCxnSpPr/>
              <p:nvPr/>
            </p:nvCxnSpPr>
            <p:spPr>
              <a:xfrm rot="5400000">
                <a:off x="1599994" y="419188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FA6D641F-A918-3040-A447-DF134D144F38}"/>
                  </a:ext>
                </a:extLst>
              </p:cNvPr>
              <p:cNvCxnSpPr/>
              <p:nvPr/>
            </p:nvCxnSpPr>
            <p:spPr>
              <a:xfrm rot="5400000">
                <a:off x="1573061" y="4252261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594C36C-6A77-FC41-B1A8-DCA22AB94B68}"/>
                  </a:ext>
                </a:extLst>
              </p:cNvPr>
              <p:cNvCxnSpPr/>
              <p:nvPr/>
            </p:nvCxnSpPr>
            <p:spPr>
              <a:xfrm rot="5400000">
                <a:off x="1655395" y="419188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6ED5014-B741-CF44-BDD0-0A0664B2B312}"/>
                  </a:ext>
                </a:extLst>
              </p:cNvPr>
              <p:cNvCxnSpPr/>
              <p:nvPr/>
            </p:nvCxnSpPr>
            <p:spPr>
              <a:xfrm rot="5400000">
                <a:off x="1519689" y="4252261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4348EA28-F97E-2A45-9DA6-F19111B46159}"/>
                  </a:ext>
                </a:extLst>
              </p:cNvPr>
              <p:cNvCxnSpPr/>
              <p:nvPr/>
            </p:nvCxnSpPr>
            <p:spPr>
              <a:xfrm rot="5400000">
                <a:off x="1494287" y="419188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C648238-7AE9-5F40-A4ED-6A20F74E73C3}"/>
                  </a:ext>
                </a:extLst>
              </p:cNvPr>
              <p:cNvCxnSpPr/>
              <p:nvPr/>
            </p:nvCxnSpPr>
            <p:spPr>
              <a:xfrm rot="5400000">
                <a:off x="1467355" y="4252261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CE80E2AB-1FAA-2446-9BE0-FC584666B0D9}"/>
                  </a:ext>
                </a:extLst>
              </p:cNvPr>
              <p:cNvCxnSpPr/>
              <p:nvPr/>
            </p:nvCxnSpPr>
            <p:spPr>
              <a:xfrm rot="5400000">
                <a:off x="1549689" y="419188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EE9F6ACD-8B2A-4849-B7F4-799E3961E864}"/>
                  </a:ext>
                </a:extLst>
              </p:cNvPr>
              <p:cNvCxnSpPr/>
              <p:nvPr/>
            </p:nvCxnSpPr>
            <p:spPr>
              <a:xfrm rot="5400000">
                <a:off x="1630422" y="43660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27A231F-AC99-A341-94DD-AA6F0FF018CD}"/>
                  </a:ext>
                </a:extLst>
              </p:cNvPr>
              <p:cNvCxnSpPr/>
              <p:nvPr/>
            </p:nvCxnSpPr>
            <p:spPr>
              <a:xfrm rot="5400000">
                <a:off x="1603489" y="430635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FACAC10A-3F6F-5E47-92A8-C81D464F7604}"/>
                  </a:ext>
                </a:extLst>
              </p:cNvPr>
              <p:cNvCxnSpPr/>
              <p:nvPr/>
            </p:nvCxnSpPr>
            <p:spPr>
              <a:xfrm rot="5400000">
                <a:off x="1685823" y="43660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DC4CFFDE-E97D-7E49-AB19-246FCA8A4205}"/>
                  </a:ext>
                </a:extLst>
              </p:cNvPr>
              <p:cNvCxnSpPr/>
              <p:nvPr/>
            </p:nvCxnSpPr>
            <p:spPr>
              <a:xfrm rot="5400000">
                <a:off x="1655824" y="430635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B1C48149-0470-4B43-A41B-ECD30F16D645}"/>
                  </a:ext>
                </a:extLst>
              </p:cNvPr>
              <p:cNvCxnSpPr/>
              <p:nvPr/>
            </p:nvCxnSpPr>
            <p:spPr>
              <a:xfrm rot="5400000">
                <a:off x="1524715" y="43660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DC5DF5A-C0B2-E54E-9069-D0178776B076}"/>
                  </a:ext>
                </a:extLst>
              </p:cNvPr>
              <p:cNvCxnSpPr/>
              <p:nvPr/>
            </p:nvCxnSpPr>
            <p:spPr>
              <a:xfrm rot="5400000">
                <a:off x="1497783" y="430635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9EDD1E17-EB51-614D-B372-E9D16A898D3A}"/>
                  </a:ext>
                </a:extLst>
              </p:cNvPr>
              <p:cNvCxnSpPr/>
              <p:nvPr/>
            </p:nvCxnSpPr>
            <p:spPr>
              <a:xfrm rot="5400000">
                <a:off x="1580117" y="43660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050CBD8-D3F9-6043-968D-CFE1FB0DB728}"/>
                  </a:ext>
                </a:extLst>
              </p:cNvPr>
              <p:cNvCxnSpPr/>
              <p:nvPr/>
            </p:nvCxnSpPr>
            <p:spPr>
              <a:xfrm rot="5400000">
                <a:off x="1550117" y="430635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AD8B49C4-3C00-C54D-B205-97BD932FEA7E}"/>
                  </a:ext>
                </a:extLst>
              </p:cNvPr>
              <p:cNvCxnSpPr/>
              <p:nvPr/>
            </p:nvCxnSpPr>
            <p:spPr>
              <a:xfrm rot="5400000">
                <a:off x="2341587" y="4189212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C192CF89-5686-A84A-A13C-8E6DC03CF83C}"/>
                  </a:ext>
                </a:extLst>
              </p:cNvPr>
              <p:cNvCxnSpPr/>
              <p:nvPr/>
            </p:nvCxnSpPr>
            <p:spPr>
              <a:xfrm rot="5400000">
                <a:off x="2316185" y="4128834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EEAEC514-C2F7-1743-9001-DCAB52FC74E7}"/>
                  </a:ext>
                </a:extLst>
              </p:cNvPr>
              <p:cNvCxnSpPr/>
              <p:nvPr/>
            </p:nvCxnSpPr>
            <p:spPr>
              <a:xfrm rot="5400000">
                <a:off x="2289252" y="4189212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A671F18A-5868-3849-9F2D-33CB3FAB79E2}"/>
                  </a:ext>
                </a:extLst>
              </p:cNvPr>
              <p:cNvCxnSpPr/>
              <p:nvPr/>
            </p:nvCxnSpPr>
            <p:spPr>
              <a:xfrm rot="5400000">
                <a:off x="2324177" y="4064143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B09CD11-58BD-C343-8F7A-F7BA8C6261CC}"/>
                  </a:ext>
                </a:extLst>
              </p:cNvPr>
              <p:cNvCxnSpPr/>
              <p:nvPr/>
            </p:nvCxnSpPr>
            <p:spPr>
              <a:xfrm rot="5400000">
                <a:off x="2371586" y="4128834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C6387357-2480-3B42-BD11-333C782D36D7}"/>
                  </a:ext>
                </a:extLst>
              </p:cNvPr>
              <p:cNvCxnSpPr/>
              <p:nvPr/>
            </p:nvCxnSpPr>
            <p:spPr>
              <a:xfrm rot="5400000">
                <a:off x="2376512" y="4064143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75D32EFC-B26D-A44E-93C4-1A19B30A4391}"/>
                  </a:ext>
                </a:extLst>
              </p:cNvPr>
              <p:cNvCxnSpPr/>
              <p:nvPr/>
            </p:nvCxnSpPr>
            <p:spPr>
              <a:xfrm rot="5400000">
                <a:off x="2235880" y="4189212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C00B67BF-6344-2349-8D12-501093D32C94}"/>
                  </a:ext>
                </a:extLst>
              </p:cNvPr>
              <p:cNvCxnSpPr/>
              <p:nvPr/>
            </p:nvCxnSpPr>
            <p:spPr>
              <a:xfrm rot="5400000">
                <a:off x="2210478" y="4128834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848FDF23-A2BE-3545-90E4-C06F4FC6F080}"/>
                  </a:ext>
                </a:extLst>
              </p:cNvPr>
              <p:cNvCxnSpPr/>
              <p:nvPr/>
            </p:nvCxnSpPr>
            <p:spPr>
              <a:xfrm rot="5400000">
                <a:off x="2183546" y="4189212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80F7C8D-C0EC-E746-A5F7-CDCE5C1F1431}"/>
                  </a:ext>
                </a:extLst>
              </p:cNvPr>
              <p:cNvCxnSpPr/>
              <p:nvPr/>
            </p:nvCxnSpPr>
            <p:spPr>
              <a:xfrm rot="5400000">
                <a:off x="2218471" y="4064143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071596F0-8880-7B44-9CCF-1584DFBAD61F}"/>
                  </a:ext>
                </a:extLst>
              </p:cNvPr>
              <p:cNvCxnSpPr/>
              <p:nvPr/>
            </p:nvCxnSpPr>
            <p:spPr>
              <a:xfrm rot="5400000">
                <a:off x="2265880" y="4128834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7E9761CF-76EF-2845-8989-3E95211E03DF}"/>
                  </a:ext>
                </a:extLst>
              </p:cNvPr>
              <p:cNvCxnSpPr/>
              <p:nvPr/>
            </p:nvCxnSpPr>
            <p:spPr>
              <a:xfrm rot="5400000">
                <a:off x="2270805" y="4064143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31E03A4-CE79-124D-8B7E-FC41858F4B3D}"/>
                  </a:ext>
                </a:extLst>
              </p:cNvPr>
              <p:cNvCxnSpPr/>
              <p:nvPr/>
            </p:nvCxnSpPr>
            <p:spPr>
              <a:xfrm rot="5400000">
                <a:off x="2400096" y="436338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0B31B490-875F-1844-B97E-33BD121E3274}"/>
                  </a:ext>
                </a:extLst>
              </p:cNvPr>
              <p:cNvCxnSpPr/>
              <p:nvPr/>
            </p:nvCxnSpPr>
            <p:spPr>
              <a:xfrm rot="5400000">
                <a:off x="2374694" y="430300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7CBD07D0-DF50-A244-B772-F3078076D3D1}"/>
                  </a:ext>
                </a:extLst>
              </p:cNvPr>
              <p:cNvCxnSpPr/>
              <p:nvPr/>
            </p:nvCxnSpPr>
            <p:spPr>
              <a:xfrm rot="5400000">
                <a:off x="2347761" y="436338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44DC67F-B83D-9447-8D40-47E5587F51CA}"/>
                  </a:ext>
                </a:extLst>
              </p:cNvPr>
              <p:cNvCxnSpPr/>
              <p:nvPr/>
            </p:nvCxnSpPr>
            <p:spPr>
              <a:xfrm rot="5400000">
                <a:off x="2347761" y="423831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9315AD2-3B9B-8D47-A26B-68BB52745F2C}"/>
                  </a:ext>
                </a:extLst>
              </p:cNvPr>
              <p:cNvCxnSpPr/>
              <p:nvPr/>
            </p:nvCxnSpPr>
            <p:spPr>
              <a:xfrm rot="5400000">
                <a:off x="2430095" y="430300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3799B6A5-4C5B-B046-924F-DACF85C094E6}"/>
                  </a:ext>
                </a:extLst>
              </p:cNvPr>
              <p:cNvCxnSpPr/>
              <p:nvPr/>
            </p:nvCxnSpPr>
            <p:spPr>
              <a:xfrm rot="5400000">
                <a:off x="2400096" y="423831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0128BD3E-7504-1540-8459-C6C2E46E826B}"/>
                  </a:ext>
                </a:extLst>
              </p:cNvPr>
              <p:cNvCxnSpPr/>
              <p:nvPr/>
            </p:nvCxnSpPr>
            <p:spPr>
              <a:xfrm rot="5400000">
                <a:off x="2294389" y="436338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588A7A12-7C65-8548-9FA7-FCF808E3688E}"/>
                  </a:ext>
                </a:extLst>
              </p:cNvPr>
              <p:cNvCxnSpPr/>
              <p:nvPr/>
            </p:nvCxnSpPr>
            <p:spPr>
              <a:xfrm rot="5400000">
                <a:off x="2268987" y="430300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4C336582-C844-AF4F-A7AA-E65E79B2D4E6}"/>
                  </a:ext>
                </a:extLst>
              </p:cNvPr>
              <p:cNvCxnSpPr/>
              <p:nvPr/>
            </p:nvCxnSpPr>
            <p:spPr>
              <a:xfrm rot="5400000">
                <a:off x="2242055" y="436338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B000D26C-FCD5-BB4C-AA0F-D89929400F84}"/>
                  </a:ext>
                </a:extLst>
              </p:cNvPr>
              <p:cNvCxnSpPr/>
              <p:nvPr/>
            </p:nvCxnSpPr>
            <p:spPr>
              <a:xfrm rot="5400000">
                <a:off x="2242055" y="423831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18B5178-2650-5243-9E75-943CD2C51208}"/>
                  </a:ext>
                </a:extLst>
              </p:cNvPr>
              <p:cNvCxnSpPr/>
              <p:nvPr/>
            </p:nvCxnSpPr>
            <p:spPr>
              <a:xfrm rot="5400000">
                <a:off x="2324389" y="430300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04AA7A3F-1FAA-5445-B1AE-74C722B98679}"/>
                  </a:ext>
                </a:extLst>
              </p:cNvPr>
              <p:cNvCxnSpPr/>
              <p:nvPr/>
            </p:nvCxnSpPr>
            <p:spPr>
              <a:xfrm rot="5400000">
                <a:off x="2294389" y="423831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6E48891A-602B-BA4C-8D80-0B9AC0EA6961}"/>
                  </a:ext>
                </a:extLst>
              </p:cNvPr>
              <p:cNvCxnSpPr/>
              <p:nvPr/>
            </p:nvCxnSpPr>
            <p:spPr>
              <a:xfrm rot="5400000">
                <a:off x="1967595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0CD0B271-C2D8-DD49-9E43-36F700E623A4}"/>
                  </a:ext>
                </a:extLst>
              </p:cNvPr>
              <p:cNvCxnSpPr/>
              <p:nvPr/>
            </p:nvCxnSpPr>
            <p:spPr>
              <a:xfrm rot="5400000">
                <a:off x="1940662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13F00930-A9E0-F24C-B30D-FF6A8ADEB52E}"/>
                  </a:ext>
                </a:extLst>
              </p:cNvPr>
              <p:cNvCxnSpPr/>
              <p:nvPr/>
            </p:nvCxnSpPr>
            <p:spPr>
              <a:xfrm rot="5400000">
                <a:off x="2022996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A01ADB59-954B-2146-BAB5-244F0C68BF17}"/>
                  </a:ext>
                </a:extLst>
              </p:cNvPr>
              <p:cNvCxnSpPr/>
              <p:nvPr/>
            </p:nvCxnSpPr>
            <p:spPr>
              <a:xfrm rot="5400000">
                <a:off x="1992997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FEA6F75C-784A-CD44-B20E-F1547601DCE6}"/>
                  </a:ext>
                </a:extLst>
              </p:cNvPr>
              <p:cNvCxnSpPr/>
              <p:nvPr/>
            </p:nvCxnSpPr>
            <p:spPr>
              <a:xfrm rot="5400000">
                <a:off x="1861888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F6084EDD-3D0B-CD4E-B0D8-1221BEE316A6}"/>
                  </a:ext>
                </a:extLst>
              </p:cNvPr>
              <p:cNvCxnSpPr/>
              <p:nvPr/>
            </p:nvCxnSpPr>
            <p:spPr>
              <a:xfrm rot="5400000">
                <a:off x="1834956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D000F4AF-EF53-874B-8A70-8255979D9C13}"/>
                  </a:ext>
                </a:extLst>
              </p:cNvPr>
              <p:cNvCxnSpPr/>
              <p:nvPr/>
            </p:nvCxnSpPr>
            <p:spPr>
              <a:xfrm rot="5400000">
                <a:off x="1917290" y="4125659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BB3A6473-4474-4540-83A0-0BD01E71667A}"/>
                  </a:ext>
                </a:extLst>
              </p:cNvPr>
              <p:cNvCxnSpPr/>
              <p:nvPr/>
            </p:nvCxnSpPr>
            <p:spPr>
              <a:xfrm rot="5400000">
                <a:off x="1887290" y="4060968"/>
                <a:ext cx="0" cy="4033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68BF6141-C90E-7449-BAE1-BD7CF65FD6C8}"/>
                  </a:ext>
                </a:extLst>
              </p:cNvPr>
              <p:cNvCxnSpPr/>
              <p:nvPr/>
            </p:nvCxnSpPr>
            <p:spPr>
              <a:xfrm rot="5400000">
                <a:off x="1991179" y="424585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252C2B3D-452C-814B-82EA-B8CDEEF84294}"/>
                  </a:ext>
                </a:extLst>
              </p:cNvPr>
              <p:cNvCxnSpPr/>
              <p:nvPr/>
            </p:nvCxnSpPr>
            <p:spPr>
              <a:xfrm rot="5400000">
                <a:off x="1964246" y="418116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32B27767-27E5-BA40-A94B-42BA56687ACE}"/>
                  </a:ext>
                </a:extLst>
              </p:cNvPr>
              <p:cNvCxnSpPr/>
              <p:nvPr/>
            </p:nvCxnSpPr>
            <p:spPr>
              <a:xfrm rot="5400000">
                <a:off x="2046580" y="424585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A776F0FB-6DB2-F748-A431-B8157190C3E6}"/>
                  </a:ext>
                </a:extLst>
              </p:cNvPr>
              <p:cNvCxnSpPr/>
              <p:nvPr/>
            </p:nvCxnSpPr>
            <p:spPr>
              <a:xfrm rot="5400000">
                <a:off x="2016581" y="418116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2E3F4F9-E65E-D34A-A4B2-CF179BAFF3A7}"/>
                  </a:ext>
                </a:extLst>
              </p:cNvPr>
              <p:cNvCxnSpPr/>
              <p:nvPr/>
            </p:nvCxnSpPr>
            <p:spPr>
              <a:xfrm rot="5400000">
                <a:off x="1885472" y="424585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A7409A74-136F-4D48-8FBD-6B32A15EF10A}"/>
                  </a:ext>
                </a:extLst>
              </p:cNvPr>
              <p:cNvCxnSpPr/>
              <p:nvPr/>
            </p:nvCxnSpPr>
            <p:spPr>
              <a:xfrm rot="5400000">
                <a:off x="1858540" y="418116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750879D3-033C-C449-BBC0-17E13CE22C2D}"/>
                  </a:ext>
                </a:extLst>
              </p:cNvPr>
              <p:cNvCxnSpPr/>
              <p:nvPr/>
            </p:nvCxnSpPr>
            <p:spPr>
              <a:xfrm rot="5400000">
                <a:off x="1940874" y="4245858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B25836D9-5CF6-534D-9F53-C7DCA352D9DF}"/>
                  </a:ext>
                </a:extLst>
              </p:cNvPr>
              <p:cNvCxnSpPr/>
              <p:nvPr/>
            </p:nvCxnSpPr>
            <p:spPr>
              <a:xfrm rot="5400000">
                <a:off x="1910874" y="418116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D0734ABC-8671-EC47-A680-AE5DAFDC7706}"/>
                  </a:ext>
                </a:extLst>
              </p:cNvPr>
              <p:cNvCxnSpPr/>
              <p:nvPr/>
            </p:nvCxnSpPr>
            <p:spPr>
              <a:xfrm rot="5400000">
                <a:off x="1989857" y="43025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0BE366DE-D5F3-F14C-9D2B-7300BF3864C3}"/>
                  </a:ext>
                </a:extLst>
              </p:cNvPr>
              <p:cNvCxnSpPr/>
              <p:nvPr/>
            </p:nvCxnSpPr>
            <p:spPr>
              <a:xfrm rot="5400000">
                <a:off x="2045258" y="43025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EEAAFDC3-ABA7-7846-A835-C5017EE910EE}"/>
                  </a:ext>
                </a:extLst>
              </p:cNvPr>
              <p:cNvCxnSpPr/>
              <p:nvPr/>
            </p:nvCxnSpPr>
            <p:spPr>
              <a:xfrm rot="5400000">
                <a:off x="1884150" y="43025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4A0BBFD2-C38B-3944-AB38-5025DC484511}"/>
                  </a:ext>
                </a:extLst>
              </p:cNvPr>
              <p:cNvCxnSpPr/>
              <p:nvPr/>
            </p:nvCxnSpPr>
            <p:spPr>
              <a:xfrm rot="5400000">
                <a:off x="1939552" y="430255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C1256B-54F6-6540-A4FD-D26A58902B89}"/>
              </a:ext>
            </a:extLst>
          </p:cNvPr>
          <p:cNvGrpSpPr/>
          <p:nvPr/>
        </p:nvGrpSpPr>
        <p:grpSpPr>
          <a:xfrm>
            <a:off x="6574102" y="1657066"/>
            <a:ext cx="2073398" cy="1050096"/>
            <a:chOff x="6574102" y="1464566"/>
            <a:chExt cx="2073398" cy="1050096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70F2CED-8853-03F1-64A7-4CC547431435}"/>
                </a:ext>
              </a:extLst>
            </p:cNvPr>
            <p:cNvCxnSpPr>
              <a:cxnSpLocks/>
            </p:cNvCxnSpPr>
            <p:nvPr/>
          </p:nvCxnSpPr>
          <p:spPr>
            <a:xfrm>
              <a:off x="6574102" y="1957244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C101165-970C-8C2D-AAB3-8685AFD3088D}"/>
                </a:ext>
              </a:extLst>
            </p:cNvPr>
            <p:cNvSpPr/>
            <p:nvPr/>
          </p:nvSpPr>
          <p:spPr>
            <a:xfrm>
              <a:off x="7141221" y="1508183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3E7668-5522-BEF3-7EEA-271D585164EF}"/>
                </a:ext>
              </a:extLst>
            </p:cNvPr>
            <p:cNvSpPr txBox="1"/>
            <p:nvPr/>
          </p:nvSpPr>
          <p:spPr>
            <a:xfrm>
              <a:off x="7126124" y="2052997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gene expression related to traits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930DC5A-9CB2-A041-88E6-50ACED9F4E31}"/>
                </a:ext>
              </a:extLst>
            </p:cNvPr>
            <p:cNvCxnSpPr>
              <a:cxnSpLocks/>
            </p:cNvCxnSpPr>
            <p:nvPr/>
          </p:nvCxnSpPr>
          <p:spPr>
            <a:xfrm>
              <a:off x="7487387" y="1632022"/>
              <a:ext cx="0" cy="4464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5B5E548B-4AB5-CF47-8975-584B525CD9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7387" y="2077107"/>
              <a:ext cx="909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96C6E49E-1EF8-B941-900E-B1080A46C600}"/>
                </a:ext>
              </a:extLst>
            </p:cNvPr>
            <p:cNvSpPr txBox="1"/>
            <p:nvPr/>
          </p:nvSpPr>
          <p:spPr>
            <a:xfrm rot="16200000">
              <a:off x="7000702" y="1693892"/>
              <a:ext cx="704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exp.</a:t>
              </a:r>
              <a:endParaRPr lang="en-US" sz="10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3AB00B8A-FC66-9045-81F6-67D56B96DFAA}"/>
                </a:ext>
              </a:extLst>
            </p:cNvPr>
            <p:cNvSpPr/>
            <p:nvPr/>
          </p:nvSpPr>
          <p:spPr>
            <a:xfrm>
              <a:off x="7783157" y="192554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8ACEB78D-7CC4-5D4B-9D3A-B4AA747C1C5A}"/>
                </a:ext>
              </a:extLst>
            </p:cNvPr>
            <p:cNvSpPr/>
            <p:nvPr/>
          </p:nvSpPr>
          <p:spPr>
            <a:xfrm>
              <a:off x="7581420" y="1971670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737DA817-1A1E-C543-AF85-18BE17930963}"/>
                </a:ext>
              </a:extLst>
            </p:cNvPr>
            <p:cNvSpPr/>
            <p:nvPr/>
          </p:nvSpPr>
          <p:spPr>
            <a:xfrm>
              <a:off x="7949280" y="1721416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24FF5390-4860-104E-87E3-316C565C04F0}"/>
                </a:ext>
              </a:extLst>
            </p:cNvPr>
            <p:cNvSpPr/>
            <p:nvPr/>
          </p:nvSpPr>
          <p:spPr>
            <a:xfrm>
              <a:off x="8208054" y="1690418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48A515D-6E34-D44D-9F9B-1591B5223EF0}"/>
                </a:ext>
              </a:extLst>
            </p:cNvPr>
            <p:cNvSpPr/>
            <p:nvPr/>
          </p:nvSpPr>
          <p:spPr>
            <a:xfrm>
              <a:off x="8014507" y="178064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4AF3FF6-AFB0-DA44-9193-3125B564C3B2}"/>
                </a:ext>
              </a:extLst>
            </p:cNvPr>
            <p:cNvSpPr/>
            <p:nvPr/>
          </p:nvSpPr>
          <p:spPr>
            <a:xfrm>
              <a:off x="7681189" y="189246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399D52B6-3A8A-9E4C-B1C9-10038A11E5C8}"/>
                </a:ext>
              </a:extLst>
            </p:cNvPr>
            <p:cNvSpPr/>
            <p:nvPr/>
          </p:nvSpPr>
          <p:spPr>
            <a:xfrm>
              <a:off x="7887383" y="1819144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443C91FC-6C0C-7D4D-8A5C-1C329F5FB202}"/>
                </a:ext>
              </a:extLst>
            </p:cNvPr>
            <p:cNvSpPr/>
            <p:nvPr/>
          </p:nvSpPr>
          <p:spPr>
            <a:xfrm>
              <a:off x="8086718" y="1730564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2D53FC2-D778-0D4D-98CF-21FED2F899A1}"/>
                </a:ext>
              </a:extLst>
            </p:cNvPr>
            <p:cNvSpPr/>
            <p:nvPr/>
          </p:nvSpPr>
          <p:spPr>
            <a:xfrm>
              <a:off x="7775577" y="1854409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04BD5272-C51D-C44F-A58B-3B525FCDA2AF}"/>
                </a:ext>
              </a:extLst>
            </p:cNvPr>
            <p:cNvSpPr/>
            <p:nvPr/>
          </p:nvSpPr>
          <p:spPr>
            <a:xfrm>
              <a:off x="7717016" y="1976750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0F3CBD3A-D9E3-7D45-B1EA-CADCF5CBD6F4}"/>
                </a:ext>
              </a:extLst>
            </p:cNvPr>
            <p:cNvSpPr/>
            <p:nvPr/>
          </p:nvSpPr>
          <p:spPr>
            <a:xfrm>
              <a:off x="7930018" y="1861922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EA05E13-6347-C64B-A3EF-1062E24B45D8}"/>
                </a:ext>
              </a:extLst>
            </p:cNvPr>
            <p:cNvSpPr/>
            <p:nvPr/>
          </p:nvSpPr>
          <p:spPr>
            <a:xfrm>
              <a:off x="8045249" y="1644699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B9BEC863-0679-CA43-94B6-DC2F50FCEDDF}"/>
                </a:ext>
              </a:extLst>
            </p:cNvPr>
            <p:cNvSpPr/>
            <p:nvPr/>
          </p:nvSpPr>
          <p:spPr>
            <a:xfrm>
              <a:off x="8147386" y="1644698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001DBA-8B42-0448-9D98-D1DEDCE2FB97}"/>
              </a:ext>
            </a:extLst>
          </p:cNvPr>
          <p:cNvGrpSpPr/>
          <p:nvPr/>
        </p:nvGrpSpPr>
        <p:grpSpPr>
          <a:xfrm>
            <a:off x="4372559" y="1705929"/>
            <a:ext cx="2073398" cy="1006479"/>
            <a:chOff x="4372559" y="1513429"/>
            <a:chExt cx="2073398" cy="1006479"/>
          </a:xfrm>
        </p:grpSpPr>
        <p:sp>
          <p:nvSpPr>
            <p:cNvPr id="420" name="Rounded Rectangle 419">
              <a:extLst>
                <a:ext uri="{FF2B5EF4-FFF2-40B4-BE49-F238E27FC236}">
                  <a16:creationId xmlns:a16="http://schemas.microsoft.com/office/drawing/2014/main" id="{03305FA7-6758-1B2A-3AB0-CA18A71044CF}"/>
                </a:ext>
              </a:extLst>
            </p:cNvPr>
            <p:cNvSpPr/>
            <p:nvPr/>
          </p:nvSpPr>
          <p:spPr>
            <a:xfrm>
              <a:off x="4939678" y="1513429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2C353272-9CB2-C312-6509-D8AF6E925988}"/>
                </a:ext>
              </a:extLst>
            </p:cNvPr>
            <p:cNvSpPr txBox="1"/>
            <p:nvPr/>
          </p:nvSpPr>
          <p:spPr>
            <a:xfrm>
              <a:off x="4924581" y="2058243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link variants </a:t>
              </a:r>
            </a:p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with traits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17" name="Straight Arrow Connector 716">
              <a:extLst>
                <a:ext uri="{FF2B5EF4-FFF2-40B4-BE49-F238E27FC236}">
                  <a16:creationId xmlns:a16="http://schemas.microsoft.com/office/drawing/2014/main" id="{D37C1075-A152-4E79-08C5-0E7A15F0E7BB}"/>
                </a:ext>
              </a:extLst>
            </p:cNvPr>
            <p:cNvCxnSpPr>
              <a:cxnSpLocks/>
            </p:cNvCxnSpPr>
            <p:nvPr/>
          </p:nvCxnSpPr>
          <p:spPr>
            <a:xfrm>
              <a:off x="4372559" y="1957244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DAB4924-A457-454E-A289-028F0912B295}"/>
                </a:ext>
              </a:extLst>
            </p:cNvPr>
            <p:cNvCxnSpPr>
              <a:cxnSpLocks/>
            </p:cNvCxnSpPr>
            <p:nvPr/>
          </p:nvCxnSpPr>
          <p:spPr>
            <a:xfrm>
              <a:off x="5817193" y="1658093"/>
              <a:ext cx="0" cy="364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04E78D3E-154A-B24E-86A6-05873FADB5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2043" y="1840408"/>
              <a:ext cx="699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60E6192A-A74C-6B4A-98CB-22DFB8C4FB2F}"/>
                </a:ext>
              </a:extLst>
            </p:cNvPr>
            <p:cNvSpPr txBox="1"/>
            <p:nvPr/>
          </p:nvSpPr>
          <p:spPr>
            <a:xfrm>
              <a:off x="5231940" y="1640353"/>
              <a:ext cx="7048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trait 1 trait 2</a:t>
              </a:r>
              <a:endParaRPr lang="en-US" sz="10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DB625C08-B01F-5E41-9E0B-7C8FF97CFFBD}"/>
                </a:ext>
              </a:extLst>
            </p:cNvPr>
            <p:cNvSpPr/>
            <p:nvPr/>
          </p:nvSpPr>
          <p:spPr>
            <a:xfrm>
              <a:off x="5892421" y="1729802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99B20C7-C579-CC44-80D6-E96C2161B9C1}"/>
                </a:ext>
              </a:extLst>
            </p:cNvPr>
            <p:cNvSpPr/>
            <p:nvPr/>
          </p:nvSpPr>
          <p:spPr>
            <a:xfrm>
              <a:off x="5892421" y="1896058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234553-F36E-064E-8F48-CADB86D7E00A}"/>
              </a:ext>
            </a:extLst>
          </p:cNvPr>
          <p:cNvGrpSpPr/>
          <p:nvPr/>
        </p:nvGrpSpPr>
        <p:grpSpPr>
          <a:xfrm>
            <a:off x="4372559" y="2253919"/>
            <a:ext cx="2071243" cy="1794467"/>
            <a:chOff x="4372559" y="2061419"/>
            <a:chExt cx="2071243" cy="1794467"/>
          </a:xfrm>
        </p:grpSpPr>
        <p:sp>
          <p:nvSpPr>
            <p:cNvPr id="622" name="Rounded Rectangle 621">
              <a:extLst>
                <a:ext uri="{FF2B5EF4-FFF2-40B4-BE49-F238E27FC236}">
                  <a16:creationId xmlns:a16="http://schemas.microsoft.com/office/drawing/2014/main" id="{6458B4FC-B47C-02C1-01FA-D40B45E052E7}"/>
                </a:ext>
              </a:extLst>
            </p:cNvPr>
            <p:cNvSpPr/>
            <p:nvPr/>
          </p:nvSpPr>
          <p:spPr>
            <a:xfrm>
              <a:off x="4937523" y="2863803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TextBox 622">
              <a:extLst>
                <a:ext uri="{FF2B5EF4-FFF2-40B4-BE49-F238E27FC236}">
                  <a16:creationId xmlns:a16="http://schemas.microsoft.com/office/drawing/2014/main" id="{AB8A9D6A-0783-DD45-7F0D-7509529D0A3B}"/>
                </a:ext>
              </a:extLst>
            </p:cNvPr>
            <p:cNvSpPr txBox="1"/>
            <p:nvPr/>
          </p:nvSpPr>
          <p:spPr>
            <a:xfrm>
              <a:off x="4922426" y="3390206"/>
              <a:ext cx="1521376" cy="376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characterize population structure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718" name="Straight Arrow Connector 717">
              <a:extLst>
                <a:ext uri="{FF2B5EF4-FFF2-40B4-BE49-F238E27FC236}">
                  <a16:creationId xmlns:a16="http://schemas.microsoft.com/office/drawing/2014/main" id="{1BEF3169-EF89-B339-CF03-A58E51C29560}"/>
                </a:ext>
              </a:extLst>
            </p:cNvPr>
            <p:cNvCxnSpPr>
              <a:cxnSpLocks/>
            </p:cNvCxnSpPr>
            <p:nvPr/>
          </p:nvCxnSpPr>
          <p:spPr>
            <a:xfrm>
              <a:off x="4372559" y="3307618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Arrow Connector 888">
              <a:extLst>
                <a:ext uri="{FF2B5EF4-FFF2-40B4-BE49-F238E27FC236}">
                  <a16:creationId xmlns:a16="http://schemas.microsoft.com/office/drawing/2014/main" id="{4EE0BD4C-5843-D713-6F76-F08FBD1DA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2376" y="2061419"/>
              <a:ext cx="0" cy="1246199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2F6D506-343D-4044-B7CF-B31DE08E9900}"/>
                </a:ext>
              </a:extLst>
            </p:cNvPr>
            <p:cNvSpPr/>
            <p:nvPr/>
          </p:nvSpPr>
          <p:spPr>
            <a:xfrm rot="2095097">
              <a:off x="5256191" y="2958411"/>
              <a:ext cx="364210" cy="468353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id="{5D866811-2F78-BA4E-8725-BD63F0914E72}"/>
                </a:ext>
              </a:extLst>
            </p:cNvPr>
            <p:cNvSpPr/>
            <p:nvPr/>
          </p:nvSpPr>
          <p:spPr>
            <a:xfrm>
              <a:off x="5729209" y="3019252"/>
              <a:ext cx="364210" cy="347938"/>
            </a:xfrm>
            <a:prstGeom prst="ellipse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DDD0B344-460A-1546-876D-7D20F0C70306}"/>
                </a:ext>
              </a:extLst>
            </p:cNvPr>
            <p:cNvSpPr/>
            <p:nvPr/>
          </p:nvSpPr>
          <p:spPr>
            <a:xfrm>
              <a:off x="5828697" y="3251098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5B1EF4F7-73DE-FF4B-B014-268AC9335354}"/>
                </a:ext>
              </a:extLst>
            </p:cNvPr>
            <p:cNvSpPr/>
            <p:nvPr/>
          </p:nvSpPr>
          <p:spPr>
            <a:xfrm>
              <a:off x="5828697" y="3084842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63402689-507D-254E-9942-7CFF0651471A}"/>
                </a:ext>
              </a:extLst>
            </p:cNvPr>
            <p:cNvSpPr/>
            <p:nvPr/>
          </p:nvSpPr>
          <p:spPr>
            <a:xfrm>
              <a:off x="5957575" y="3084842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A13C1998-FF01-B644-9338-B39541F874DC}"/>
                </a:ext>
              </a:extLst>
            </p:cNvPr>
            <p:cNvSpPr/>
            <p:nvPr/>
          </p:nvSpPr>
          <p:spPr>
            <a:xfrm>
              <a:off x="5891094" y="3170055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2F0889DA-9431-8A4D-90FD-6EA88DF895D9}"/>
                </a:ext>
              </a:extLst>
            </p:cNvPr>
            <p:cNvSpPr/>
            <p:nvPr/>
          </p:nvSpPr>
          <p:spPr>
            <a:xfrm>
              <a:off x="5928475" y="3251098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id="{BDB0C288-EE4F-3548-A44D-9F0D52591F28}"/>
                </a:ext>
              </a:extLst>
            </p:cNvPr>
            <p:cNvSpPr/>
            <p:nvPr/>
          </p:nvSpPr>
          <p:spPr>
            <a:xfrm>
              <a:off x="5308510" y="3309281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50D9E57D-9C4D-9248-9447-EF1933DAD9F8}"/>
                </a:ext>
              </a:extLst>
            </p:cNvPr>
            <p:cNvSpPr/>
            <p:nvPr/>
          </p:nvSpPr>
          <p:spPr>
            <a:xfrm>
              <a:off x="5308510" y="314302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4502CE22-5813-F849-8156-1860CF54188F}"/>
                </a:ext>
              </a:extLst>
            </p:cNvPr>
            <p:cNvSpPr/>
            <p:nvPr/>
          </p:nvSpPr>
          <p:spPr>
            <a:xfrm>
              <a:off x="5399538" y="3125276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D8ED7B5E-08F3-E14F-83FA-CC8451F8B725}"/>
                </a:ext>
              </a:extLst>
            </p:cNvPr>
            <p:cNvSpPr/>
            <p:nvPr/>
          </p:nvSpPr>
          <p:spPr>
            <a:xfrm>
              <a:off x="5370907" y="3228238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1EC283A7-A857-ED4C-AF9D-F66A7547B92B}"/>
                </a:ext>
              </a:extLst>
            </p:cNvPr>
            <p:cNvSpPr/>
            <p:nvPr/>
          </p:nvSpPr>
          <p:spPr>
            <a:xfrm>
              <a:off x="5408288" y="3309281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F4B5E210-F2EC-BB4E-B482-04D7BE097CAA}"/>
                </a:ext>
              </a:extLst>
            </p:cNvPr>
            <p:cNvSpPr/>
            <p:nvPr/>
          </p:nvSpPr>
          <p:spPr>
            <a:xfrm>
              <a:off x="5427731" y="3203586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D1B83F92-571C-A84B-ABE0-F77D40D6B755}"/>
                </a:ext>
              </a:extLst>
            </p:cNvPr>
            <p:cNvSpPr/>
            <p:nvPr/>
          </p:nvSpPr>
          <p:spPr>
            <a:xfrm>
              <a:off x="5427731" y="3037330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377FC885-39D8-FD4E-B0FF-5E741D61E571}"/>
                </a:ext>
              </a:extLst>
            </p:cNvPr>
            <p:cNvSpPr/>
            <p:nvPr/>
          </p:nvSpPr>
          <p:spPr>
            <a:xfrm>
              <a:off x="5505894" y="2995878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C6DB895C-BDC3-CA4F-BD5D-4B30A934859D}"/>
                </a:ext>
              </a:extLst>
            </p:cNvPr>
            <p:cNvSpPr/>
            <p:nvPr/>
          </p:nvSpPr>
          <p:spPr>
            <a:xfrm>
              <a:off x="5490128" y="3122543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1A73D03-C26C-934E-96BF-6989DF616D04}"/>
                </a:ext>
              </a:extLst>
            </p:cNvPr>
            <p:cNvSpPr/>
            <p:nvPr/>
          </p:nvSpPr>
          <p:spPr>
            <a:xfrm>
              <a:off x="5527509" y="3203586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E1697E3-3BE9-1C46-AAE5-DC5A4F60DA21}"/>
              </a:ext>
            </a:extLst>
          </p:cNvPr>
          <p:cNvGrpSpPr/>
          <p:nvPr/>
        </p:nvGrpSpPr>
        <p:grpSpPr>
          <a:xfrm>
            <a:off x="6571947" y="3051057"/>
            <a:ext cx="2073398" cy="993314"/>
            <a:chOff x="6571947" y="2858557"/>
            <a:chExt cx="2073398" cy="993314"/>
          </a:xfrm>
        </p:grpSpPr>
        <p:cxnSp>
          <p:nvCxnSpPr>
            <p:cNvPr id="608" name="Straight Arrow Connector 607">
              <a:extLst>
                <a:ext uri="{FF2B5EF4-FFF2-40B4-BE49-F238E27FC236}">
                  <a16:creationId xmlns:a16="http://schemas.microsoft.com/office/drawing/2014/main" id="{7D8E8C46-A2EE-53C0-9FAC-BA7ACC658776}"/>
                </a:ext>
              </a:extLst>
            </p:cNvPr>
            <p:cNvCxnSpPr>
              <a:cxnSpLocks/>
            </p:cNvCxnSpPr>
            <p:nvPr/>
          </p:nvCxnSpPr>
          <p:spPr>
            <a:xfrm>
              <a:off x="6571947" y="3307618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9" name="Rounded Rectangle 608">
              <a:extLst>
                <a:ext uri="{FF2B5EF4-FFF2-40B4-BE49-F238E27FC236}">
                  <a16:creationId xmlns:a16="http://schemas.microsoft.com/office/drawing/2014/main" id="{E67A3B0C-60B6-AA09-5D89-DFCCF37FF187}"/>
                </a:ext>
              </a:extLst>
            </p:cNvPr>
            <p:cNvSpPr/>
            <p:nvPr/>
          </p:nvSpPr>
          <p:spPr>
            <a:xfrm>
              <a:off x="7139066" y="2858557"/>
              <a:ext cx="1461408" cy="99208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TextBox 609">
              <a:extLst>
                <a:ext uri="{FF2B5EF4-FFF2-40B4-BE49-F238E27FC236}">
                  <a16:creationId xmlns:a16="http://schemas.microsoft.com/office/drawing/2014/main" id="{F804CC02-70C9-2A3D-98C8-463DC1147CFE}"/>
                </a:ext>
              </a:extLst>
            </p:cNvPr>
            <p:cNvSpPr txBox="1"/>
            <p:nvPr/>
          </p:nvSpPr>
          <p:spPr>
            <a:xfrm>
              <a:off x="7123969" y="3390206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selection and dispersal patterns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id="{1CC04FBB-81ED-7E4A-9BB2-1F56829CE641}"/>
                </a:ext>
              </a:extLst>
            </p:cNvPr>
            <p:cNvSpPr/>
            <p:nvPr/>
          </p:nvSpPr>
          <p:spPr>
            <a:xfrm>
              <a:off x="8186121" y="3278527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5D89B377-84C7-4E47-8CB1-90F47E063219}"/>
                </a:ext>
              </a:extLst>
            </p:cNvPr>
            <p:cNvSpPr/>
            <p:nvPr/>
          </p:nvSpPr>
          <p:spPr>
            <a:xfrm>
              <a:off x="8186121" y="3112271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09213CEC-1CCD-C441-81FD-A4DBB296D521}"/>
                </a:ext>
              </a:extLst>
            </p:cNvPr>
            <p:cNvSpPr/>
            <p:nvPr/>
          </p:nvSpPr>
          <p:spPr>
            <a:xfrm>
              <a:off x="8314999" y="3112271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8ECAEE66-95B4-1E4B-84DA-67667927E3FC}"/>
                </a:ext>
              </a:extLst>
            </p:cNvPr>
            <p:cNvSpPr/>
            <p:nvPr/>
          </p:nvSpPr>
          <p:spPr>
            <a:xfrm>
              <a:off x="8248518" y="3197484"/>
              <a:ext cx="45719" cy="4572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669B18A2-F9CA-4845-AC95-2C5DB33DDF11}"/>
                </a:ext>
              </a:extLst>
            </p:cNvPr>
            <p:cNvSpPr/>
            <p:nvPr/>
          </p:nvSpPr>
          <p:spPr>
            <a:xfrm>
              <a:off x="8285899" y="3278527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53CAD750-4267-754E-8122-882EC1765CDD}"/>
                </a:ext>
              </a:extLst>
            </p:cNvPr>
            <p:cNvSpPr/>
            <p:nvPr/>
          </p:nvSpPr>
          <p:spPr>
            <a:xfrm>
              <a:off x="7320897" y="3085452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id="{A37619D2-C7F7-E84E-8874-721588627414}"/>
                </a:ext>
              </a:extLst>
            </p:cNvPr>
            <p:cNvSpPr/>
            <p:nvPr/>
          </p:nvSpPr>
          <p:spPr>
            <a:xfrm>
              <a:off x="7688159" y="3132354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id="{5059B132-BEC9-EC4B-8A69-A03A5B7CCFD7}"/>
                </a:ext>
              </a:extLst>
            </p:cNvPr>
            <p:cNvSpPr/>
            <p:nvPr/>
          </p:nvSpPr>
          <p:spPr>
            <a:xfrm>
              <a:off x="7779187" y="311460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E7643F51-1C8A-874C-98D3-E1CEECCB3CE5}"/>
                </a:ext>
              </a:extLst>
            </p:cNvPr>
            <p:cNvSpPr/>
            <p:nvPr/>
          </p:nvSpPr>
          <p:spPr>
            <a:xfrm>
              <a:off x="7750556" y="3217567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id="{5A67AA7A-7B7D-1E46-A84F-26C87441F8AF}"/>
                </a:ext>
              </a:extLst>
            </p:cNvPr>
            <p:cNvSpPr/>
            <p:nvPr/>
          </p:nvSpPr>
          <p:spPr>
            <a:xfrm>
              <a:off x="7787937" y="3298610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62CB276A-ACFE-5548-8EE1-59656EEE5F43}"/>
                </a:ext>
              </a:extLst>
            </p:cNvPr>
            <p:cNvSpPr/>
            <p:nvPr/>
          </p:nvSpPr>
          <p:spPr>
            <a:xfrm>
              <a:off x="7807380" y="319291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B53BE842-4A38-284E-8979-92E79167E26C}"/>
                </a:ext>
              </a:extLst>
            </p:cNvPr>
            <p:cNvSpPr/>
            <p:nvPr/>
          </p:nvSpPr>
          <p:spPr>
            <a:xfrm>
              <a:off x="7807380" y="3026659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id="{AF492A0A-AC61-C041-AFE0-D2FAB9E5F4C4}"/>
                </a:ext>
              </a:extLst>
            </p:cNvPr>
            <p:cNvSpPr/>
            <p:nvPr/>
          </p:nvSpPr>
          <p:spPr>
            <a:xfrm>
              <a:off x="7869777" y="3111872"/>
              <a:ext cx="45719" cy="45720"/>
            </a:xfrm>
            <a:prstGeom prst="ellipse">
              <a:avLst/>
            </a:prstGeom>
            <a:solidFill>
              <a:srgbClr val="3B8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D79418EE-9BF1-094B-A50C-10809663ACC2}"/>
                </a:ext>
              </a:extLst>
            </p:cNvPr>
            <p:cNvSpPr/>
            <p:nvPr/>
          </p:nvSpPr>
          <p:spPr>
            <a:xfrm>
              <a:off x="7907158" y="3192915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id="{866DF4EE-97C1-6149-9770-070024E10806}"/>
                </a:ext>
              </a:extLst>
            </p:cNvPr>
            <p:cNvSpPr/>
            <p:nvPr/>
          </p:nvSpPr>
          <p:spPr>
            <a:xfrm>
              <a:off x="7354592" y="3146013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id="{AA46FEC2-21DD-CE4C-9ADA-AD878488E732}"/>
                </a:ext>
              </a:extLst>
            </p:cNvPr>
            <p:cNvSpPr/>
            <p:nvPr/>
          </p:nvSpPr>
          <p:spPr>
            <a:xfrm>
              <a:off x="7301753" y="3205714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id="{73D0BBF1-0AA0-5149-BBA0-BADE833FCFE1}"/>
                </a:ext>
              </a:extLst>
            </p:cNvPr>
            <p:cNvSpPr/>
            <p:nvPr/>
          </p:nvSpPr>
          <p:spPr>
            <a:xfrm>
              <a:off x="7398018" y="3246314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id="{14EC0C03-EB3B-6041-8F02-6B9DD65BD51A}"/>
                </a:ext>
              </a:extLst>
            </p:cNvPr>
            <p:cNvSpPr/>
            <p:nvPr/>
          </p:nvSpPr>
          <p:spPr>
            <a:xfrm>
              <a:off x="7854301" y="2970287"/>
              <a:ext cx="45719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0A7D0AA-D534-D34C-808C-F6372BC07456}"/>
                </a:ext>
              </a:extLst>
            </p:cNvPr>
            <p:cNvCxnSpPr>
              <a:cxnSpLocks/>
            </p:cNvCxnSpPr>
            <p:nvPr/>
          </p:nvCxnSpPr>
          <p:spPr>
            <a:xfrm>
              <a:off x="7548447" y="2908276"/>
              <a:ext cx="0" cy="49387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F6124154-4926-2348-9FB7-D0FBD79CFAC9}"/>
                </a:ext>
              </a:extLst>
            </p:cNvPr>
            <p:cNvCxnSpPr>
              <a:cxnSpLocks/>
            </p:cNvCxnSpPr>
            <p:nvPr/>
          </p:nvCxnSpPr>
          <p:spPr>
            <a:xfrm>
              <a:off x="8063230" y="2908276"/>
              <a:ext cx="0" cy="49387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CAE983B-0BCC-4C4C-A329-587D9E342F2E}"/>
                </a:ext>
              </a:extLst>
            </p:cNvPr>
            <p:cNvSpPr/>
            <p:nvPr/>
          </p:nvSpPr>
          <p:spPr>
            <a:xfrm>
              <a:off x="7406177" y="2962483"/>
              <a:ext cx="284540" cy="149351"/>
            </a:xfrm>
            <a:custGeom>
              <a:avLst/>
              <a:gdLst>
                <a:gd name="connsiteX0" fmla="*/ 0 w 165100"/>
                <a:gd name="connsiteY0" fmla="*/ 88900 h 88900"/>
                <a:gd name="connsiteX1" fmla="*/ 85725 w 165100"/>
                <a:gd name="connsiteY1" fmla="*/ 0 h 88900"/>
                <a:gd name="connsiteX2" fmla="*/ 165100 w 165100"/>
                <a:gd name="connsiteY2" fmla="*/ 88900 h 88900"/>
                <a:gd name="connsiteX3" fmla="*/ 165100 w 165100"/>
                <a:gd name="connsiteY3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" h="88900">
                  <a:moveTo>
                    <a:pt x="0" y="88900"/>
                  </a:moveTo>
                  <a:cubicBezTo>
                    <a:pt x="29104" y="44450"/>
                    <a:pt x="58208" y="0"/>
                    <a:pt x="85725" y="0"/>
                  </a:cubicBezTo>
                  <a:cubicBezTo>
                    <a:pt x="113242" y="0"/>
                    <a:pt x="165100" y="88900"/>
                    <a:pt x="165100" y="88900"/>
                  </a:cubicBezTo>
                  <a:lnTo>
                    <a:pt x="165100" y="889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D71FC123-33D8-C346-97AC-768EFCA146B3}"/>
                </a:ext>
              </a:extLst>
            </p:cNvPr>
            <p:cNvSpPr/>
            <p:nvPr/>
          </p:nvSpPr>
          <p:spPr>
            <a:xfrm>
              <a:off x="7913583" y="2951013"/>
              <a:ext cx="284540" cy="149351"/>
            </a:xfrm>
            <a:custGeom>
              <a:avLst/>
              <a:gdLst>
                <a:gd name="connsiteX0" fmla="*/ 0 w 165100"/>
                <a:gd name="connsiteY0" fmla="*/ 88900 h 88900"/>
                <a:gd name="connsiteX1" fmla="*/ 85725 w 165100"/>
                <a:gd name="connsiteY1" fmla="*/ 0 h 88900"/>
                <a:gd name="connsiteX2" fmla="*/ 165100 w 165100"/>
                <a:gd name="connsiteY2" fmla="*/ 88900 h 88900"/>
                <a:gd name="connsiteX3" fmla="*/ 165100 w 165100"/>
                <a:gd name="connsiteY3" fmla="*/ 8890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" h="88900">
                  <a:moveTo>
                    <a:pt x="0" y="88900"/>
                  </a:moveTo>
                  <a:cubicBezTo>
                    <a:pt x="29104" y="44450"/>
                    <a:pt x="58208" y="0"/>
                    <a:pt x="85725" y="0"/>
                  </a:cubicBezTo>
                  <a:cubicBezTo>
                    <a:pt x="113242" y="0"/>
                    <a:pt x="165100" y="88900"/>
                    <a:pt x="165100" y="88900"/>
                  </a:cubicBezTo>
                  <a:lnTo>
                    <a:pt x="165100" y="8890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TextBox 339">
            <a:extLst>
              <a:ext uri="{FF2B5EF4-FFF2-40B4-BE49-F238E27FC236}">
                <a16:creationId xmlns:a16="http://schemas.microsoft.com/office/drawing/2014/main" id="{228EFB13-2231-284A-8F54-D1F4F91511EA}"/>
              </a:ext>
            </a:extLst>
          </p:cNvPr>
          <p:cNvSpPr txBox="1"/>
          <p:nvPr/>
        </p:nvSpPr>
        <p:spPr>
          <a:xfrm>
            <a:off x="452562" y="3072379"/>
            <a:ext cx="3542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Characterize </a:t>
            </a:r>
            <a:r>
              <a:rPr lang="en-US" sz="2000" i="1" dirty="0"/>
              <a:t>L. acicola </a:t>
            </a:r>
            <a:r>
              <a:rPr lang="en-US" sz="2000" dirty="0"/>
              <a:t>evolution to find treatment targets and mechanisms for limiting spread </a:t>
            </a:r>
          </a:p>
        </p:txBody>
      </p:sp>
    </p:spTree>
    <p:extLst>
      <p:ext uri="{BB962C8B-B14F-4D97-AF65-F5344CB8AC3E}">
        <p14:creationId xmlns:p14="http://schemas.microsoft.com/office/powerpoint/2010/main" val="2686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A3025A4-79BE-D347-A78B-25BA516CAB0C}"/>
              </a:ext>
            </a:extLst>
          </p:cNvPr>
          <p:cNvGrpSpPr/>
          <p:nvPr/>
        </p:nvGrpSpPr>
        <p:grpSpPr>
          <a:xfrm>
            <a:off x="453570" y="2652665"/>
            <a:ext cx="4154648" cy="2390689"/>
            <a:chOff x="453570" y="2652665"/>
            <a:chExt cx="4154648" cy="239068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EE1E7B-3775-8943-A5E8-6FD185B809DA}"/>
                </a:ext>
              </a:extLst>
            </p:cNvPr>
            <p:cNvSpPr/>
            <p:nvPr/>
          </p:nvSpPr>
          <p:spPr>
            <a:xfrm>
              <a:off x="453570" y="2652665"/>
              <a:ext cx="4154648" cy="23906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Federal College Of Forestry Jos (FCFJOS) Admission List for 2019/2020 ...">
              <a:extLst>
                <a:ext uri="{FF2B5EF4-FFF2-40B4-BE49-F238E27FC236}">
                  <a16:creationId xmlns:a16="http://schemas.microsoft.com/office/drawing/2014/main" id="{204D6A45-A644-824E-95D2-D4D95FE8A2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291" y="4237362"/>
              <a:ext cx="1137426" cy="75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/var/folders/x2/nsbml5w97172wg81x8zm7hlw0000gn/T/com.microsoft.Powerpoint/WebArchiveCopyPasteTempFiles/2Q==">
              <a:extLst>
                <a:ext uri="{FF2B5EF4-FFF2-40B4-BE49-F238E27FC236}">
                  <a16:creationId xmlns:a16="http://schemas.microsoft.com/office/drawing/2014/main" id="{8C648781-BFDC-F849-A42F-DB496572C2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6"/>
            <a:stretch/>
          </p:blipFill>
          <p:spPr bwMode="auto">
            <a:xfrm>
              <a:off x="1460892" y="4203507"/>
              <a:ext cx="716024" cy="756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United States Forest Service - Wikipedia">
              <a:extLst>
                <a:ext uri="{FF2B5EF4-FFF2-40B4-BE49-F238E27FC236}">
                  <a16:creationId xmlns:a16="http://schemas.microsoft.com/office/drawing/2014/main" id="{F53A0180-08F6-BE45-BF6B-A9ED786D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66748" y="4207625"/>
              <a:ext cx="682974" cy="75696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9A00D4-41CA-D449-A50C-97CD0A63B252}"/>
                </a:ext>
              </a:extLst>
            </p:cNvPr>
            <p:cNvSpPr txBox="1"/>
            <p:nvPr/>
          </p:nvSpPr>
          <p:spPr>
            <a:xfrm>
              <a:off x="3462897" y="4265150"/>
              <a:ext cx="1145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Auburn Forest Health Dynamics Lab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i="1" dirty="0"/>
              <a:t>L. acicola </a:t>
            </a:r>
            <a:r>
              <a:rPr lang="en-US" dirty="0"/>
              <a:t>samples to analyze?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4"/>
            <a:ext cx="5158309" cy="384180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Interested in infected needles from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Inside and outside southeast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Loblolly, longleaf, and slash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marL="114300" indent="0" fontAlgn="base">
              <a:buNone/>
            </a:pPr>
            <a:r>
              <a:rPr lang="en-US" sz="2000" dirty="0">
                <a:solidFill>
                  <a:schemeClr val="tx1"/>
                </a:solidFill>
              </a:rPr>
              <a:t>Land Owners​:</a:t>
            </a:r>
          </a:p>
          <a:p>
            <a:pPr marL="114300" indent="0" fontAlgn="base">
              <a:buNone/>
            </a:pPr>
            <a:r>
              <a:rPr lang="en-US" sz="2000" dirty="0">
                <a:solidFill>
                  <a:schemeClr val="tx1"/>
                </a:solidFill>
              </a:rPr>
              <a:t>Long Leaf Land &amp; Timber Company</a:t>
            </a:r>
            <a:r>
              <a:rPr lang="en-GB" sz="2000" dirty="0">
                <a:solidFill>
                  <a:schemeClr val="tx1"/>
                </a:solidFill>
              </a:rPr>
              <a:t>​</a:t>
            </a:r>
          </a:p>
          <a:p>
            <a:pPr marL="114300" indent="0" fontAlgn="base">
              <a:buNone/>
            </a:pPr>
            <a:r>
              <a:rPr lang="en-GB" sz="2000" dirty="0">
                <a:solidFill>
                  <a:schemeClr val="tx1"/>
                </a:solidFill>
              </a:rPr>
              <a:t>Stallworth Land Company </a:t>
            </a:r>
            <a:r>
              <a:rPr lang="en-US" sz="2000" dirty="0">
                <a:solidFill>
                  <a:schemeClr val="tx1"/>
                </a:solidFill>
              </a:rPr>
              <a:t>​</a:t>
            </a:r>
          </a:p>
          <a:p>
            <a:pPr marL="114300" indent="0" fontAlgn="base">
              <a:buNone/>
            </a:pPr>
            <a:r>
              <a:rPr lang="en-GB" sz="2000" dirty="0" err="1">
                <a:solidFill>
                  <a:schemeClr val="tx1"/>
                </a:solidFill>
              </a:rPr>
              <a:t>Osko</a:t>
            </a:r>
            <a:r>
              <a:rPr lang="en-GB" sz="2000" dirty="0">
                <a:solidFill>
                  <a:schemeClr val="tx1"/>
                </a:solidFill>
              </a:rPr>
              <a:t> Forest:  </a:t>
            </a:r>
            <a:r>
              <a:rPr lang="en-GB" sz="2000" dirty="0" err="1">
                <a:solidFill>
                  <a:schemeClr val="tx1"/>
                </a:solidFill>
              </a:rPr>
              <a:t>Dr.</a:t>
            </a:r>
            <a:r>
              <a:rPr lang="en-GB" sz="2000" dirty="0">
                <a:solidFill>
                  <a:schemeClr val="tx1"/>
                </a:solidFill>
              </a:rPr>
              <a:t> Glenn Glover</a:t>
            </a:r>
            <a:r>
              <a:rPr lang="en-US" sz="2000" dirty="0">
                <a:solidFill>
                  <a:schemeClr val="tx1"/>
                </a:solidFill>
              </a:rPr>
              <a:t>​</a:t>
            </a:r>
          </a:p>
          <a:p>
            <a:pPr marL="11430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4F07A-3928-454C-8198-FF593A506DC0}"/>
              </a:ext>
            </a:extLst>
          </p:cNvPr>
          <p:cNvSpPr/>
          <p:nvPr/>
        </p:nvSpPr>
        <p:spPr>
          <a:xfrm>
            <a:off x="5942216" y="1183570"/>
            <a:ext cx="2827739" cy="2981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F90695-3695-4F49-9A44-B9176670DD54}"/>
              </a:ext>
            </a:extLst>
          </p:cNvPr>
          <p:cNvSpPr txBox="1"/>
          <p:nvPr/>
        </p:nvSpPr>
        <p:spPr>
          <a:xfrm>
            <a:off x="6192924" y="4826125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>
                <a:latin typeface="Arial" charset="0"/>
                <a:ea typeface="Arial" charset="0"/>
                <a:cs typeface="Arial" charset="0"/>
              </a:rPr>
              <a:t>jwilloughby@auburn.edu</a:t>
            </a: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03D2CC35-AB9F-6DDA-8D79-0643103316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6488" y="1306265"/>
            <a:ext cx="2539195" cy="2545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43F144-3F23-38DE-04CC-D0C300DD737B}"/>
              </a:ext>
            </a:extLst>
          </p:cNvPr>
          <p:cNvSpPr txBox="1"/>
          <p:nvPr/>
        </p:nvSpPr>
        <p:spPr>
          <a:xfrm>
            <a:off x="6253945" y="3794702"/>
            <a:ext cx="245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 sample submission instructions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7FA9293F-7F1B-F545-A734-03930FF73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410" y="4283163"/>
            <a:ext cx="2133395" cy="7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5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4378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Genetics Team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43779" y="1152475"/>
            <a:ext cx="7029099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tx1"/>
                </a:solidFill>
              </a:rPr>
              <a:t>Interested in evolution and genetics, and in particular how genetic variants relate to specific traits</a:t>
            </a:r>
            <a:endParaRPr sz="2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9F9F0-0803-1E4E-A76F-76C93E45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14" y="2234654"/>
            <a:ext cx="1379238" cy="1847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6DC2A-7267-334B-BF02-77D78B09D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321" y="2234654"/>
            <a:ext cx="1227341" cy="1847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3A06D-828D-B144-A266-93C66053E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057" y="2234654"/>
            <a:ext cx="1385288" cy="184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F2396-CCDC-184E-A46C-B8A632651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234654"/>
            <a:ext cx="1385288" cy="184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CE48C3-A496-F042-A953-9A349F6D807E}"/>
              </a:ext>
            </a:extLst>
          </p:cNvPr>
          <p:cNvSpPr txBox="1"/>
          <p:nvPr/>
        </p:nvSpPr>
        <p:spPr>
          <a:xfrm>
            <a:off x="443779" y="4048059"/>
            <a:ext cx="231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Temitope </a:t>
            </a:r>
            <a:r>
              <a:rPr lang="en-US" dirty="0" err="1"/>
              <a:t>Folorunso</a:t>
            </a:r>
            <a:endParaRPr lang="en-US" dirty="0"/>
          </a:p>
          <a:p>
            <a:r>
              <a:rPr lang="en-US" dirty="0"/>
              <a:t>Ph.D. student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9D7662-0AA5-3F4F-AEE2-ED9356BFE4DC}"/>
              </a:ext>
            </a:extLst>
          </p:cNvPr>
          <p:cNvSpPr txBox="1"/>
          <p:nvPr/>
        </p:nvSpPr>
        <p:spPr>
          <a:xfrm>
            <a:off x="2440645" y="4048059"/>
            <a:ext cx="231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Gabriel Silva</a:t>
            </a:r>
          </a:p>
          <a:p>
            <a:r>
              <a:rPr lang="en-US" dirty="0"/>
              <a:t>Ph.D. student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552D9-DA35-4F49-B647-F1CE958BFC92}"/>
              </a:ext>
            </a:extLst>
          </p:cNvPr>
          <p:cNvSpPr txBox="1"/>
          <p:nvPr/>
        </p:nvSpPr>
        <p:spPr>
          <a:xfrm>
            <a:off x="4437511" y="4048059"/>
            <a:ext cx="231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Samantha Huey</a:t>
            </a:r>
          </a:p>
          <a:p>
            <a:r>
              <a:rPr lang="en-US" dirty="0"/>
              <a:t>undergraduate student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18907D-77EC-564B-8B02-AD662F4FCC85}"/>
              </a:ext>
            </a:extLst>
          </p:cNvPr>
          <p:cNvSpPr txBox="1"/>
          <p:nvPr/>
        </p:nvSpPr>
        <p:spPr>
          <a:xfrm>
            <a:off x="6434378" y="4048059"/>
            <a:ext cx="2312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Mick </a:t>
            </a:r>
            <a:r>
              <a:rPr lang="en-US" dirty="0" err="1"/>
              <a:t>Persyn</a:t>
            </a:r>
            <a:endParaRPr lang="en-US" dirty="0"/>
          </a:p>
          <a:p>
            <a:r>
              <a:rPr lang="en-US" dirty="0"/>
              <a:t>Undergraduate student</a:t>
            </a:r>
          </a:p>
        </p:txBody>
      </p:sp>
      <p:pic>
        <p:nvPicPr>
          <p:cNvPr id="1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EE9226C3-F454-B741-903D-8AE50E258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82" y="20142"/>
            <a:ext cx="3405338" cy="11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9085C-7D55-A549-AAAE-8DA51CFE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33736" y="1324476"/>
            <a:ext cx="3726900" cy="25416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CD752C-7E32-BF4D-95D0-9AC671CF9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Genome sequencing and agricultural pathogens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754B5-8C98-AB46-A09B-BECBC6935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27228" cy="3416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Analyze complete genetic makeup of causative agents of plant diseases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Understand pathogen characteristics and interaction with host phenotypes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1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DCE6E7-47F9-3045-AF1F-0DA8BE4399EE}"/>
              </a:ext>
            </a:extLst>
          </p:cNvPr>
          <p:cNvSpPr/>
          <p:nvPr/>
        </p:nvSpPr>
        <p:spPr>
          <a:xfrm>
            <a:off x="5105400" y="1276349"/>
            <a:ext cx="3995590" cy="271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Pathogen evolution and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65422" cy="3416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Identify genes responsible for causing disease symptoms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Understand evolution and invasion pathways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B4105C-4EFF-A64F-8165-86D689A7B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3"/>
          <a:stretch/>
        </p:blipFill>
        <p:spPr>
          <a:xfrm>
            <a:off x="5241290" y="1377859"/>
            <a:ext cx="1796904" cy="1778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0B5E8-221B-8D49-900D-53C6CC161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814" y="1377859"/>
            <a:ext cx="1799829" cy="1778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093967-B7B4-2B4A-B5E1-6F41C25788DA}"/>
              </a:ext>
            </a:extLst>
          </p:cNvPr>
          <p:cNvSpPr txBox="1"/>
          <p:nvPr/>
        </p:nvSpPr>
        <p:spPr>
          <a:xfrm>
            <a:off x="5177122" y="3256548"/>
            <a:ext cx="379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Tomato bacterial spot caused by </a:t>
            </a:r>
            <a:r>
              <a:rPr lang="en-US" sz="1800" i="1" dirty="0"/>
              <a:t>Xanthomonas vesicatoria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5C6810-E457-B14C-9EBC-AC4E23B603A8}"/>
              </a:ext>
            </a:extLst>
          </p:cNvPr>
          <p:cNvSpPr/>
          <p:nvPr/>
        </p:nvSpPr>
        <p:spPr>
          <a:xfrm>
            <a:off x="790112" y="1276349"/>
            <a:ext cx="3781887" cy="73000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4F54B-8D0E-A547-B0A1-3D14EF6C1F9A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Bianco et al. 2023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23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8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Tomato bacterial spot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520599" cy="341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Use genome data to characterize disease mechanisms that point towards treatments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BFE61F-B149-3448-A56B-144B9A30B9D6}"/>
              </a:ext>
            </a:extLst>
          </p:cNvPr>
          <p:cNvCxnSpPr/>
          <p:nvPr/>
        </p:nvCxnSpPr>
        <p:spPr>
          <a:xfrm>
            <a:off x="2181086" y="2790989"/>
            <a:ext cx="308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6428AC-BD5C-6141-9557-2D4210FD7D42}"/>
              </a:ext>
            </a:extLst>
          </p:cNvPr>
          <p:cNvCxnSpPr/>
          <p:nvPr/>
        </p:nvCxnSpPr>
        <p:spPr>
          <a:xfrm>
            <a:off x="4371127" y="2790989"/>
            <a:ext cx="308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C7D2D-5DCA-E14A-BBF6-F349499FD2C8}"/>
              </a:ext>
            </a:extLst>
          </p:cNvPr>
          <p:cNvGrpSpPr/>
          <p:nvPr/>
        </p:nvGrpSpPr>
        <p:grpSpPr>
          <a:xfrm>
            <a:off x="4046144" y="3077968"/>
            <a:ext cx="2406373" cy="2004572"/>
            <a:chOff x="6449786" y="3339454"/>
            <a:chExt cx="2406373" cy="2190516"/>
          </a:xfrm>
        </p:grpSpPr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FD088338-CC1C-E948-A2F3-EA957DEAB551}"/>
                </a:ext>
              </a:extLst>
            </p:cNvPr>
            <p:cNvSpPr/>
            <p:nvPr/>
          </p:nvSpPr>
          <p:spPr>
            <a:xfrm>
              <a:off x="6621236" y="3339454"/>
              <a:ext cx="2099430" cy="748729"/>
            </a:xfrm>
            <a:prstGeom prst="triangle">
              <a:avLst>
                <a:gd name="adj" fmla="val 90667"/>
              </a:avLst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FC164AE-0598-924D-A41D-59743A79D5D0}"/>
                </a:ext>
              </a:extLst>
            </p:cNvPr>
            <p:cNvSpPr/>
            <p:nvPr/>
          </p:nvSpPr>
          <p:spPr>
            <a:xfrm>
              <a:off x="6449786" y="4095250"/>
              <a:ext cx="2406373" cy="1434720"/>
            </a:xfrm>
            <a:prstGeom prst="roundRect">
              <a:avLst>
                <a:gd name="adj" fmla="val 1311"/>
              </a:avLst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AD587F-CCE2-2745-B257-D2C8E332A613}"/>
              </a:ext>
            </a:extLst>
          </p:cNvPr>
          <p:cNvGrpSpPr/>
          <p:nvPr/>
        </p:nvGrpSpPr>
        <p:grpSpPr>
          <a:xfrm>
            <a:off x="522343" y="2239673"/>
            <a:ext cx="1521376" cy="1217990"/>
            <a:chOff x="3076409" y="2658123"/>
            <a:chExt cx="1521376" cy="121799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ACB5D8C-5472-A743-9BA0-652720CDF6A2}"/>
                </a:ext>
              </a:extLst>
            </p:cNvPr>
            <p:cNvSpPr/>
            <p:nvPr/>
          </p:nvSpPr>
          <p:spPr>
            <a:xfrm>
              <a:off x="3091506" y="2658123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F6103-0CE7-2C4A-A487-07ECED22EDDB}"/>
                </a:ext>
              </a:extLst>
            </p:cNvPr>
            <p:cNvCxnSpPr/>
            <p:nvPr/>
          </p:nvCxnSpPr>
          <p:spPr>
            <a:xfrm rot="5400000">
              <a:off x="4117273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00583E-02B4-EC42-AAA5-5632B750493F}"/>
                </a:ext>
              </a:extLst>
            </p:cNvPr>
            <p:cNvCxnSpPr/>
            <p:nvPr/>
          </p:nvCxnSpPr>
          <p:spPr>
            <a:xfrm rot="5400000">
              <a:off x="4003850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828862-812A-714F-82DD-40DDF372DE80}"/>
                </a:ext>
              </a:extLst>
            </p:cNvPr>
            <p:cNvCxnSpPr/>
            <p:nvPr/>
          </p:nvCxnSpPr>
          <p:spPr>
            <a:xfrm rot="5400000">
              <a:off x="4003850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28A9CE-12A2-EE4E-8996-5B586EED5A3D}"/>
                </a:ext>
              </a:extLst>
            </p:cNvPr>
            <p:cNvCxnSpPr/>
            <p:nvPr/>
          </p:nvCxnSpPr>
          <p:spPr>
            <a:xfrm rot="5400000">
              <a:off x="3883596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DFEA-FC8F-C040-94A2-68579C6315B0}"/>
                </a:ext>
              </a:extLst>
            </p:cNvPr>
            <p:cNvCxnSpPr/>
            <p:nvPr/>
          </p:nvCxnSpPr>
          <p:spPr>
            <a:xfrm rot="5400000">
              <a:off x="3883596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213AB5-48CF-8B4B-A339-138F5ABAF339}"/>
                </a:ext>
              </a:extLst>
            </p:cNvPr>
            <p:cNvCxnSpPr/>
            <p:nvPr/>
          </p:nvCxnSpPr>
          <p:spPr>
            <a:xfrm rot="5400000">
              <a:off x="4251224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54C27-A582-2A40-8306-9ED09850F5C9}"/>
                </a:ext>
              </a:extLst>
            </p:cNvPr>
            <p:cNvCxnSpPr/>
            <p:nvPr/>
          </p:nvCxnSpPr>
          <p:spPr>
            <a:xfrm rot="5400000">
              <a:off x="4251224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10E660-93F8-6C45-9577-9CA9DBBBEAD8}"/>
                </a:ext>
              </a:extLst>
            </p:cNvPr>
            <p:cNvCxnSpPr/>
            <p:nvPr/>
          </p:nvCxnSpPr>
          <p:spPr>
            <a:xfrm rot="5400000">
              <a:off x="4117273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8AB64D-6FBC-E14C-8EC0-ABE526ED8286}"/>
                </a:ext>
              </a:extLst>
            </p:cNvPr>
            <p:cNvCxnSpPr/>
            <p:nvPr/>
          </p:nvCxnSpPr>
          <p:spPr>
            <a:xfrm rot="5400000">
              <a:off x="3645283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2ED4B-D6B8-9C44-A093-906A6399E85A}"/>
                </a:ext>
              </a:extLst>
            </p:cNvPr>
            <p:cNvCxnSpPr/>
            <p:nvPr/>
          </p:nvCxnSpPr>
          <p:spPr>
            <a:xfrm rot="5400000">
              <a:off x="3531860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980B3A-EE2C-524D-81B8-7D91E29624F2}"/>
                </a:ext>
              </a:extLst>
            </p:cNvPr>
            <p:cNvCxnSpPr/>
            <p:nvPr/>
          </p:nvCxnSpPr>
          <p:spPr>
            <a:xfrm rot="5400000">
              <a:off x="3531860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9EE3D6-F2C0-C54E-99AA-D458064C4B7E}"/>
                </a:ext>
              </a:extLst>
            </p:cNvPr>
            <p:cNvCxnSpPr/>
            <p:nvPr/>
          </p:nvCxnSpPr>
          <p:spPr>
            <a:xfrm rot="5400000">
              <a:off x="3411606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B1B305-29A6-B448-ADAF-D7F548FEF3E6}"/>
                </a:ext>
              </a:extLst>
            </p:cNvPr>
            <p:cNvCxnSpPr/>
            <p:nvPr/>
          </p:nvCxnSpPr>
          <p:spPr>
            <a:xfrm rot="5400000">
              <a:off x="3411606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DBAFE6-D144-D14D-A3FB-3A5EF4ED5D8A}"/>
                </a:ext>
              </a:extLst>
            </p:cNvPr>
            <p:cNvCxnSpPr/>
            <p:nvPr/>
          </p:nvCxnSpPr>
          <p:spPr>
            <a:xfrm rot="5400000">
              <a:off x="3779234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FADB23-6B22-134C-AC44-0E595E46922D}"/>
                </a:ext>
              </a:extLst>
            </p:cNvPr>
            <p:cNvCxnSpPr/>
            <p:nvPr/>
          </p:nvCxnSpPr>
          <p:spPr>
            <a:xfrm rot="5400000">
              <a:off x="3779234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348D2D-690E-0D49-899C-F6767C7DF5E8}"/>
                </a:ext>
              </a:extLst>
            </p:cNvPr>
            <p:cNvCxnSpPr/>
            <p:nvPr/>
          </p:nvCxnSpPr>
          <p:spPr>
            <a:xfrm rot="5400000">
              <a:off x="3645283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00F579-CB1C-D847-B5BD-09EC9C006C7F}"/>
                </a:ext>
              </a:extLst>
            </p:cNvPr>
            <p:cNvCxnSpPr/>
            <p:nvPr/>
          </p:nvCxnSpPr>
          <p:spPr>
            <a:xfrm rot="5400000">
              <a:off x="4077092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EA56C9-6D72-9342-B031-439C2258C214}"/>
                </a:ext>
              </a:extLst>
            </p:cNvPr>
            <p:cNvCxnSpPr/>
            <p:nvPr/>
          </p:nvCxnSpPr>
          <p:spPr>
            <a:xfrm rot="5400000">
              <a:off x="3963669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B5E8C2-DF8B-7543-B12C-B28834362A69}"/>
                </a:ext>
              </a:extLst>
            </p:cNvPr>
            <p:cNvCxnSpPr/>
            <p:nvPr/>
          </p:nvCxnSpPr>
          <p:spPr>
            <a:xfrm rot="5400000">
              <a:off x="3963669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19C01C-36D4-184B-9601-3C01CD8E51D1}"/>
                </a:ext>
              </a:extLst>
            </p:cNvPr>
            <p:cNvCxnSpPr/>
            <p:nvPr/>
          </p:nvCxnSpPr>
          <p:spPr>
            <a:xfrm rot="5400000">
              <a:off x="3843415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9F3D83-1BED-9649-AF44-AA5AFD620045}"/>
                </a:ext>
              </a:extLst>
            </p:cNvPr>
            <p:cNvCxnSpPr/>
            <p:nvPr/>
          </p:nvCxnSpPr>
          <p:spPr>
            <a:xfrm rot="5400000">
              <a:off x="3843415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ACB841-C8F2-7449-BD44-2D94B2A9EDDA}"/>
                </a:ext>
              </a:extLst>
            </p:cNvPr>
            <p:cNvCxnSpPr/>
            <p:nvPr/>
          </p:nvCxnSpPr>
          <p:spPr>
            <a:xfrm rot="5400000">
              <a:off x="4211043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53BE6-41C5-DF4A-BA06-378863E91044}"/>
                </a:ext>
              </a:extLst>
            </p:cNvPr>
            <p:cNvCxnSpPr/>
            <p:nvPr/>
          </p:nvCxnSpPr>
          <p:spPr>
            <a:xfrm rot="5400000">
              <a:off x="4211043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1A8AAB-E6E9-B044-AEC2-7F33D4A7D190}"/>
                </a:ext>
              </a:extLst>
            </p:cNvPr>
            <p:cNvCxnSpPr/>
            <p:nvPr/>
          </p:nvCxnSpPr>
          <p:spPr>
            <a:xfrm rot="5400000">
              <a:off x="4077092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4D5CE3-6BAF-614B-8B7C-536E7B996E99}"/>
                </a:ext>
              </a:extLst>
            </p:cNvPr>
            <p:cNvCxnSpPr/>
            <p:nvPr/>
          </p:nvCxnSpPr>
          <p:spPr>
            <a:xfrm rot="5400000">
              <a:off x="3605102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F226B7-8CF1-A742-AD63-07A9B857E46D}"/>
                </a:ext>
              </a:extLst>
            </p:cNvPr>
            <p:cNvCxnSpPr/>
            <p:nvPr/>
          </p:nvCxnSpPr>
          <p:spPr>
            <a:xfrm rot="5400000">
              <a:off x="3491679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AF39DC-BEEE-E54F-9768-3F35EA6FB8AC}"/>
                </a:ext>
              </a:extLst>
            </p:cNvPr>
            <p:cNvCxnSpPr/>
            <p:nvPr/>
          </p:nvCxnSpPr>
          <p:spPr>
            <a:xfrm rot="5400000">
              <a:off x="3491679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7484BD-F716-B943-89AE-04D1E0E6B6DE}"/>
                </a:ext>
              </a:extLst>
            </p:cNvPr>
            <p:cNvCxnSpPr/>
            <p:nvPr/>
          </p:nvCxnSpPr>
          <p:spPr>
            <a:xfrm rot="5400000">
              <a:off x="3371425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679CF9-F0B4-7742-9B15-35AA9BDF5389}"/>
                </a:ext>
              </a:extLst>
            </p:cNvPr>
            <p:cNvCxnSpPr/>
            <p:nvPr/>
          </p:nvCxnSpPr>
          <p:spPr>
            <a:xfrm rot="5400000">
              <a:off x="3371425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66504B-516F-4741-BE92-808BCEE7B834}"/>
                </a:ext>
              </a:extLst>
            </p:cNvPr>
            <p:cNvCxnSpPr/>
            <p:nvPr/>
          </p:nvCxnSpPr>
          <p:spPr>
            <a:xfrm rot="5400000">
              <a:off x="3739053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464BF2-4BAE-4644-BC31-146D05A27A74}"/>
                </a:ext>
              </a:extLst>
            </p:cNvPr>
            <p:cNvCxnSpPr/>
            <p:nvPr/>
          </p:nvCxnSpPr>
          <p:spPr>
            <a:xfrm rot="5400000">
              <a:off x="3739053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29F391-36F3-D84B-95A8-2F16C0755CA9}"/>
                </a:ext>
              </a:extLst>
            </p:cNvPr>
            <p:cNvCxnSpPr/>
            <p:nvPr/>
          </p:nvCxnSpPr>
          <p:spPr>
            <a:xfrm rot="5400000">
              <a:off x="3605102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6D9A69-2320-AD4B-B54B-BA709B14B037}"/>
                </a:ext>
              </a:extLst>
            </p:cNvPr>
            <p:cNvSpPr txBox="1"/>
            <p:nvPr/>
          </p:nvSpPr>
          <p:spPr>
            <a:xfrm>
              <a:off x="3076409" y="3376891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sequence pathogen genomes</a:t>
              </a:r>
              <a:endParaRPr lang="en-US" sz="12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384C00-EB32-2549-818E-0CA82708C1DC}"/>
                </a:ext>
              </a:extLst>
            </p:cNvPr>
            <p:cNvCxnSpPr/>
            <p:nvPr/>
          </p:nvCxnSpPr>
          <p:spPr>
            <a:xfrm>
              <a:off x="3236773" y="2840380"/>
              <a:ext cx="11647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E9DB30-172D-F94C-8457-A021B023D6BC}"/>
              </a:ext>
            </a:extLst>
          </p:cNvPr>
          <p:cNvGrpSpPr/>
          <p:nvPr/>
        </p:nvGrpSpPr>
        <p:grpSpPr>
          <a:xfrm>
            <a:off x="2722746" y="2239673"/>
            <a:ext cx="1521376" cy="1217990"/>
            <a:chOff x="5513199" y="2640069"/>
            <a:chExt cx="1521376" cy="121799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392BCFD-F8EE-A340-86E5-519AA56D246F}"/>
                </a:ext>
              </a:extLst>
            </p:cNvPr>
            <p:cNvSpPr/>
            <p:nvPr/>
          </p:nvSpPr>
          <p:spPr>
            <a:xfrm>
              <a:off x="5528296" y="2640069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B269AA-C6B0-E643-8933-C0730FBED8B9}"/>
                </a:ext>
              </a:extLst>
            </p:cNvPr>
            <p:cNvSpPr txBox="1"/>
            <p:nvPr/>
          </p:nvSpPr>
          <p:spPr>
            <a:xfrm>
              <a:off x="5513199" y="3358837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note tomato disease symptoms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B9FCE9C-308F-8245-8F31-E8A47F45B318}"/>
                </a:ext>
              </a:extLst>
            </p:cNvPr>
            <p:cNvGrpSpPr/>
            <p:nvPr/>
          </p:nvGrpSpPr>
          <p:grpSpPr>
            <a:xfrm>
              <a:off x="5728020" y="2882919"/>
              <a:ext cx="237371" cy="435586"/>
              <a:chOff x="5081373" y="3855256"/>
              <a:chExt cx="1059884" cy="72071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2646184-4E36-C440-B410-10908609E66D}"/>
                  </a:ext>
                </a:extLst>
              </p:cNvPr>
              <p:cNvCxnSpPr/>
              <p:nvPr/>
            </p:nvCxnSpPr>
            <p:spPr>
              <a:xfrm rot="5400000">
                <a:off x="5917264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0AA35DA-DAA2-BA4F-B9EB-9B70B922BFCE}"/>
                  </a:ext>
                </a:extLst>
              </p:cNvPr>
              <p:cNvCxnSpPr/>
              <p:nvPr/>
            </p:nvCxnSpPr>
            <p:spPr>
              <a:xfrm rot="5400000">
                <a:off x="5803841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FDCC229-EA3A-2543-A20B-F92178A89764}"/>
                  </a:ext>
                </a:extLst>
              </p:cNvPr>
              <p:cNvCxnSpPr/>
              <p:nvPr/>
            </p:nvCxnSpPr>
            <p:spPr>
              <a:xfrm rot="5400000">
                <a:off x="5803841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AC888BA-3221-714F-94DB-E2C01561844A}"/>
                  </a:ext>
                </a:extLst>
              </p:cNvPr>
              <p:cNvCxnSpPr/>
              <p:nvPr/>
            </p:nvCxnSpPr>
            <p:spPr>
              <a:xfrm rot="5400000">
                <a:off x="5683587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E6CB36C-2B52-8C4F-B870-0039DAC42334}"/>
                  </a:ext>
                </a:extLst>
              </p:cNvPr>
              <p:cNvCxnSpPr/>
              <p:nvPr/>
            </p:nvCxnSpPr>
            <p:spPr>
              <a:xfrm rot="5400000">
                <a:off x="5683587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E7F43AF-CB23-004A-9F7E-660E9FC72268}"/>
                  </a:ext>
                </a:extLst>
              </p:cNvPr>
              <p:cNvCxnSpPr/>
              <p:nvPr/>
            </p:nvCxnSpPr>
            <p:spPr>
              <a:xfrm rot="5400000">
                <a:off x="6051215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79DA2A6-F0D2-4640-B5EE-A9452763F9BF}"/>
                  </a:ext>
                </a:extLst>
              </p:cNvPr>
              <p:cNvCxnSpPr/>
              <p:nvPr/>
            </p:nvCxnSpPr>
            <p:spPr>
              <a:xfrm rot="5400000">
                <a:off x="6051215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ECDCBB3-9868-344D-B3B0-448835CA34FE}"/>
                  </a:ext>
                </a:extLst>
              </p:cNvPr>
              <p:cNvCxnSpPr/>
              <p:nvPr/>
            </p:nvCxnSpPr>
            <p:spPr>
              <a:xfrm rot="5400000">
                <a:off x="5917264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68B4AFC-50B0-7A49-890D-9F62EC586FBC}"/>
                  </a:ext>
                </a:extLst>
              </p:cNvPr>
              <p:cNvCxnSpPr/>
              <p:nvPr/>
            </p:nvCxnSpPr>
            <p:spPr>
              <a:xfrm rot="5400000">
                <a:off x="5445274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22810A6-5D52-C64F-8DC7-880633733AD7}"/>
                  </a:ext>
                </a:extLst>
              </p:cNvPr>
              <p:cNvCxnSpPr/>
              <p:nvPr/>
            </p:nvCxnSpPr>
            <p:spPr>
              <a:xfrm rot="5400000">
                <a:off x="5331851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1A9D590-7B77-E340-A216-2723ABDA3A5A}"/>
                  </a:ext>
                </a:extLst>
              </p:cNvPr>
              <p:cNvCxnSpPr/>
              <p:nvPr/>
            </p:nvCxnSpPr>
            <p:spPr>
              <a:xfrm rot="5400000">
                <a:off x="5331851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9E58479-0CC1-CE4A-8883-F4A505D6E4F8}"/>
                  </a:ext>
                </a:extLst>
              </p:cNvPr>
              <p:cNvCxnSpPr/>
              <p:nvPr/>
            </p:nvCxnSpPr>
            <p:spPr>
              <a:xfrm rot="5400000">
                <a:off x="5211597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FDA5851-4D8B-F44D-A413-52E4BE9D3694}"/>
                  </a:ext>
                </a:extLst>
              </p:cNvPr>
              <p:cNvCxnSpPr/>
              <p:nvPr/>
            </p:nvCxnSpPr>
            <p:spPr>
              <a:xfrm rot="5400000">
                <a:off x="5211597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482FB64-3782-564C-94D5-9366BBDA75FC}"/>
                  </a:ext>
                </a:extLst>
              </p:cNvPr>
              <p:cNvCxnSpPr/>
              <p:nvPr/>
            </p:nvCxnSpPr>
            <p:spPr>
              <a:xfrm rot="5400000">
                <a:off x="5579225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B3AFD29-6AB4-4545-9189-4230BF591A96}"/>
                  </a:ext>
                </a:extLst>
              </p:cNvPr>
              <p:cNvCxnSpPr/>
              <p:nvPr/>
            </p:nvCxnSpPr>
            <p:spPr>
              <a:xfrm rot="5400000">
                <a:off x="5579225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90971C6-8576-EF4E-B3A7-7F0E51389D56}"/>
                  </a:ext>
                </a:extLst>
              </p:cNvPr>
              <p:cNvCxnSpPr/>
              <p:nvPr/>
            </p:nvCxnSpPr>
            <p:spPr>
              <a:xfrm rot="5400000">
                <a:off x="5445274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DBA757C6-E7E6-CF45-AA4B-45016D8700B9}"/>
                  </a:ext>
                </a:extLst>
              </p:cNvPr>
              <p:cNvCxnSpPr/>
              <p:nvPr/>
            </p:nvCxnSpPr>
            <p:spPr>
              <a:xfrm rot="5400000">
                <a:off x="5877083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069D02D-F912-5E45-BA14-276442046AD5}"/>
                  </a:ext>
                </a:extLst>
              </p:cNvPr>
              <p:cNvCxnSpPr/>
              <p:nvPr/>
            </p:nvCxnSpPr>
            <p:spPr>
              <a:xfrm rot="5400000">
                <a:off x="5763660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0DFA903-34A4-3A45-BB5A-2F2077E9262F}"/>
                  </a:ext>
                </a:extLst>
              </p:cNvPr>
              <p:cNvCxnSpPr/>
              <p:nvPr/>
            </p:nvCxnSpPr>
            <p:spPr>
              <a:xfrm rot="5400000">
                <a:off x="5763660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71C7771-1158-B84B-B615-2D12A4B06AE6}"/>
                  </a:ext>
                </a:extLst>
              </p:cNvPr>
              <p:cNvCxnSpPr/>
              <p:nvPr/>
            </p:nvCxnSpPr>
            <p:spPr>
              <a:xfrm rot="5400000">
                <a:off x="5643406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C0650EE-FA0C-094A-A75A-23FC9E5420FB}"/>
                  </a:ext>
                </a:extLst>
              </p:cNvPr>
              <p:cNvCxnSpPr/>
              <p:nvPr/>
            </p:nvCxnSpPr>
            <p:spPr>
              <a:xfrm rot="5400000">
                <a:off x="5643406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EBE2766-FF72-D740-821E-655861ECE68B}"/>
                  </a:ext>
                </a:extLst>
              </p:cNvPr>
              <p:cNvCxnSpPr/>
              <p:nvPr/>
            </p:nvCxnSpPr>
            <p:spPr>
              <a:xfrm rot="5400000">
                <a:off x="6011034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9ECC636-62CF-404B-8F52-D6C54053E866}"/>
                  </a:ext>
                </a:extLst>
              </p:cNvPr>
              <p:cNvCxnSpPr/>
              <p:nvPr/>
            </p:nvCxnSpPr>
            <p:spPr>
              <a:xfrm rot="5400000">
                <a:off x="6011034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1365CE8-C0A4-564B-8C4B-4CFC1D0E0397}"/>
                  </a:ext>
                </a:extLst>
              </p:cNvPr>
              <p:cNvCxnSpPr/>
              <p:nvPr/>
            </p:nvCxnSpPr>
            <p:spPr>
              <a:xfrm rot="5400000">
                <a:off x="5877083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66FAF78-4856-8444-A037-E15E2B1749CE}"/>
                  </a:ext>
                </a:extLst>
              </p:cNvPr>
              <p:cNvCxnSpPr/>
              <p:nvPr/>
            </p:nvCxnSpPr>
            <p:spPr>
              <a:xfrm rot="5400000">
                <a:off x="5405093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DDCCDD2-5AFA-114E-9E0D-0D1B907D43D9}"/>
                  </a:ext>
                </a:extLst>
              </p:cNvPr>
              <p:cNvCxnSpPr/>
              <p:nvPr/>
            </p:nvCxnSpPr>
            <p:spPr>
              <a:xfrm rot="5400000">
                <a:off x="5291670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09BDDA62-992F-FD48-BF90-0633347D5158}"/>
                  </a:ext>
                </a:extLst>
              </p:cNvPr>
              <p:cNvCxnSpPr/>
              <p:nvPr/>
            </p:nvCxnSpPr>
            <p:spPr>
              <a:xfrm rot="5400000">
                <a:off x="5291670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CEB3AB3-B2D5-6F44-B65B-3D4DABDE8152}"/>
                  </a:ext>
                </a:extLst>
              </p:cNvPr>
              <p:cNvCxnSpPr/>
              <p:nvPr/>
            </p:nvCxnSpPr>
            <p:spPr>
              <a:xfrm rot="5400000">
                <a:off x="5171416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349CA34-D894-FD43-A6ED-AF521DFF208A}"/>
                  </a:ext>
                </a:extLst>
              </p:cNvPr>
              <p:cNvCxnSpPr/>
              <p:nvPr/>
            </p:nvCxnSpPr>
            <p:spPr>
              <a:xfrm rot="5400000">
                <a:off x="5171416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758134-3AE2-9F4C-8F99-D7D906614F28}"/>
                  </a:ext>
                </a:extLst>
              </p:cNvPr>
              <p:cNvCxnSpPr/>
              <p:nvPr/>
            </p:nvCxnSpPr>
            <p:spPr>
              <a:xfrm rot="5400000">
                <a:off x="5539044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31FBE11-F114-E442-8BDC-A8EDEC7939B6}"/>
                  </a:ext>
                </a:extLst>
              </p:cNvPr>
              <p:cNvCxnSpPr/>
              <p:nvPr/>
            </p:nvCxnSpPr>
            <p:spPr>
              <a:xfrm rot="5400000">
                <a:off x="5539044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D4DE8A5-5A07-BE4A-9248-662860A92AB4}"/>
                  </a:ext>
                </a:extLst>
              </p:cNvPr>
              <p:cNvCxnSpPr/>
              <p:nvPr/>
            </p:nvCxnSpPr>
            <p:spPr>
              <a:xfrm rot="5400000">
                <a:off x="5405093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DE4BE9-CF48-6841-B974-69B37C637B13}"/>
                </a:ext>
              </a:extLst>
            </p:cNvPr>
            <p:cNvGrpSpPr/>
            <p:nvPr/>
          </p:nvGrpSpPr>
          <p:grpSpPr>
            <a:xfrm>
              <a:off x="6154379" y="2882919"/>
              <a:ext cx="237371" cy="435586"/>
              <a:chOff x="6154379" y="2895472"/>
              <a:chExt cx="237371" cy="43558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069EF85-98D2-2F42-BF7C-FF42AF5A4A76}"/>
                  </a:ext>
                </a:extLst>
              </p:cNvPr>
              <p:cNvCxnSpPr/>
              <p:nvPr/>
            </p:nvCxnSpPr>
            <p:spPr>
              <a:xfrm rot="5400000">
                <a:off x="6341585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8090133-67CA-8A45-BF9A-5B165376D436}"/>
                  </a:ext>
                </a:extLst>
              </p:cNvPr>
              <p:cNvCxnSpPr/>
              <p:nvPr/>
            </p:nvCxnSpPr>
            <p:spPr>
              <a:xfrm rot="5400000">
                <a:off x="6316183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2BC19EF-96E6-DA49-B49D-6191430CBF7A}"/>
                  </a:ext>
                </a:extLst>
              </p:cNvPr>
              <p:cNvCxnSpPr/>
              <p:nvPr/>
            </p:nvCxnSpPr>
            <p:spPr>
              <a:xfrm rot="5400000">
                <a:off x="6316183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DD554BF-626A-7249-A865-5AD02D88F7E9}"/>
                  </a:ext>
                </a:extLst>
              </p:cNvPr>
              <p:cNvCxnSpPr/>
              <p:nvPr/>
            </p:nvCxnSpPr>
            <p:spPr>
              <a:xfrm rot="5400000">
                <a:off x="6289250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6EFB106-7639-174B-B676-C2257F38F428}"/>
                  </a:ext>
                </a:extLst>
              </p:cNvPr>
              <p:cNvCxnSpPr/>
              <p:nvPr/>
            </p:nvCxnSpPr>
            <p:spPr>
              <a:xfrm rot="5400000">
                <a:off x="6289250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D73F8A8-5A61-894D-9DC1-31F47755901A}"/>
                  </a:ext>
                </a:extLst>
              </p:cNvPr>
              <p:cNvCxnSpPr/>
              <p:nvPr/>
            </p:nvCxnSpPr>
            <p:spPr>
              <a:xfrm rot="5400000">
                <a:off x="6371584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107B21B-D9E9-A742-8CF1-38DA8B70E84B}"/>
                  </a:ext>
                </a:extLst>
              </p:cNvPr>
              <p:cNvCxnSpPr/>
              <p:nvPr/>
            </p:nvCxnSpPr>
            <p:spPr>
              <a:xfrm rot="5400000">
                <a:off x="6371584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004B428-577C-3048-8D95-0C3D26991034}"/>
                  </a:ext>
                </a:extLst>
              </p:cNvPr>
              <p:cNvCxnSpPr/>
              <p:nvPr/>
            </p:nvCxnSpPr>
            <p:spPr>
              <a:xfrm rot="5400000">
                <a:off x="6341585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4BDE9BF-33E2-474A-A785-0115E495C2B8}"/>
                  </a:ext>
                </a:extLst>
              </p:cNvPr>
              <p:cNvCxnSpPr/>
              <p:nvPr/>
            </p:nvCxnSpPr>
            <p:spPr>
              <a:xfrm rot="5400000">
                <a:off x="6235878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B10CA5F-CC3E-B54C-BE95-A12FBFC48093}"/>
                  </a:ext>
                </a:extLst>
              </p:cNvPr>
              <p:cNvCxnSpPr/>
              <p:nvPr/>
            </p:nvCxnSpPr>
            <p:spPr>
              <a:xfrm rot="5400000">
                <a:off x="6210476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6BD25F-1817-1E4F-B1BA-6F4A4BECE43F}"/>
                  </a:ext>
                </a:extLst>
              </p:cNvPr>
              <p:cNvCxnSpPr/>
              <p:nvPr/>
            </p:nvCxnSpPr>
            <p:spPr>
              <a:xfrm rot="5400000">
                <a:off x="6210476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5542E31-0ECF-A145-884E-57D23AFE789F}"/>
                  </a:ext>
                </a:extLst>
              </p:cNvPr>
              <p:cNvCxnSpPr/>
              <p:nvPr/>
            </p:nvCxnSpPr>
            <p:spPr>
              <a:xfrm rot="5400000">
                <a:off x="6183544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72BE2AB-3E80-8E4D-B4AE-063A16A5A04F}"/>
                  </a:ext>
                </a:extLst>
              </p:cNvPr>
              <p:cNvCxnSpPr/>
              <p:nvPr/>
            </p:nvCxnSpPr>
            <p:spPr>
              <a:xfrm rot="5400000">
                <a:off x="6183544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94BAB61-166A-BA41-BB52-E00539FD481C}"/>
                  </a:ext>
                </a:extLst>
              </p:cNvPr>
              <p:cNvCxnSpPr/>
              <p:nvPr/>
            </p:nvCxnSpPr>
            <p:spPr>
              <a:xfrm rot="5400000">
                <a:off x="6265878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04E7CEB-A903-8F4D-8B77-6C5710BC47E0}"/>
                  </a:ext>
                </a:extLst>
              </p:cNvPr>
              <p:cNvCxnSpPr/>
              <p:nvPr/>
            </p:nvCxnSpPr>
            <p:spPr>
              <a:xfrm rot="5400000">
                <a:off x="6265878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5E842F1-18A4-294A-81CF-B0B4A3CA3991}"/>
                  </a:ext>
                </a:extLst>
              </p:cNvPr>
              <p:cNvCxnSpPr/>
              <p:nvPr/>
            </p:nvCxnSpPr>
            <p:spPr>
              <a:xfrm rot="5400000">
                <a:off x="6235878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3509335-04F0-F540-BB9F-7DCC2F7A4278}"/>
                  </a:ext>
                </a:extLst>
              </p:cNvPr>
              <p:cNvCxnSpPr/>
              <p:nvPr/>
            </p:nvCxnSpPr>
            <p:spPr>
              <a:xfrm rot="5400000">
                <a:off x="6332586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B9F5727-EDFB-E643-B792-B876790BCDBC}"/>
                  </a:ext>
                </a:extLst>
              </p:cNvPr>
              <p:cNvCxnSpPr/>
              <p:nvPr/>
            </p:nvCxnSpPr>
            <p:spPr>
              <a:xfrm rot="5400000">
                <a:off x="6307184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281AD01-37E1-344C-9C88-85ADC260AA62}"/>
                  </a:ext>
                </a:extLst>
              </p:cNvPr>
              <p:cNvCxnSpPr/>
              <p:nvPr/>
            </p:nvCxnSpPr>
            <p:spPr>
              <a:xfrm rot="5400000">
                <a:off x="6307184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F482678-3252-AC4C-8D2A-D437E02685C5}"/>
                  </a:ext>
                </a:extLst>
              </p:cNvPr>
              <p:cNvCxnSpPr/>
              <p:nvPr/>
            </p:nvCxnSpPr>
            <p:spPr>
              <a:xfrm rot="5400000">
                <a:off x="6280252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141044F-19E9-624E-8F0B-E2259DEB4831}"/>
                  </a:ext>
                </a:extLst>
              </p:cNvPr>
              <p:cNvCxnSpPr/>
              <p:nvPr/>
            </p:nvCxnSpPr>
            <p:spPr>
              <a:xfrm rot="5400000">
                <a:off x="6280252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2EB72F6-17D8-8C40-AD1D-2B35DEA1AD8E}"/>
                  </a:ext>
                </a:extLst>
              </p:cNvPr>
              <p:cNvCxnSpPr/>
              <p:nvPr/>
            </p:nvCxnSpPr>
            <p:spPr>
              <a:xfrm rot="5400000">
                <a:off x="6362585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9A0BA86-365C-B54F-A379-DF49CC2873DB}"/>
                  </a:ext>
                </a:extLst>
              </p:cNvPr>
              <p:cNvCxnSpPr/>
              <p:nvPr/>
            </p:nvCxnSpPr>
            <p:spPr>
              <a:xfrm rot="5400000">
                <a:off x="6362585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BC5AF08-6B07-F343-A04B-71D588F0AD13}"/>
                  </a:ext>
                </a:extLst>
              </p:cNvPr>
              <p:cNvCxnSpPr/>
              <p:nvPr/>
            </p:nvCxnSpPr>
            <p:spPr>
              <a:xfrm rot="5400000">
                <a:off x="6332586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062E429-2A22-4F47-8A2B-696D71846993}"/>
                  </a:ext>
                </a:extLst>
              </p:cNvPr>
              <p:cNvCxnSpPr/>
              <p:nvPr/>
            </p:nvCxnSpPr>
            <p:spPr>
              <a:xfrm rot="5400000">
                <a:off x="6226879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FF86452-FEEC-6340-A486-AC9AE45C9428}"/>
                  </a:ext>
                </a:extLst>
              </p:cNvPr>
              <p:cNvCxnSpPr/>
              <p:nvPr/>
            </p:nvCxnSpPr>
            <p:spPr>
              <a:xfrm rot="5400000">
                <a:off x="6201477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4AD5AEB-BFBF-9F42-A37C-12C7430FE0AE}"/>
                  </a:ext>
                </a:extLst>
              </p:cNvPr>
              <p:cNvCxnSpPr/>
              <p:nvPr/>
            </p:nvCxnSpPr>
            <p:spPr>
              <a:xfrm rot="5400000">
                <a:off x="6201477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F96ACDB-2888-F54B-92BF-A5FF52EA95B8}"/>
                  </a:ext>
                </a:extLst>
              </p:cNvPr>
              <p:cNvCxnSpPr/>
              <p:nvPr/>
            </p:nvCxnSpPr>
            <p:spPr>
              <a:xfrm rot="5400000">
                <a:off x="6174545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22CD01C-5672-7B44-915E-DF435009CCE4}"/>
                  </a:ext>
                </a:extLst>
              </p:cNvPr>
              <p:cNvCxnSpPr/>
              <p:nvPr/>
            </p:nvCxnSpPr>
            <p:spPr>
              <a:xfrm rot="5400000">
                <a:off x="6174545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1587154-DD86-594B-BCA1-64A0C742BAB6}"/>
                  </a:ext>
                </a:extLst>
              </p:cNvPr>
              <p:cNvCxnSpPr/>
              <p:nvPr/>
            </p:nvCxnSpPr>
            <p:spPr>
              <a:xfrm rot="5400000">
                <a:off x="6256879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7541B3C-A2D8-EE4E-AE69-41EF5D38509D}"/>
                  </a:ext>
                </a:extLst>
              </p:cNvPr>
              <p:cNvCxnSpPr/>
              <p:nvPr/>
            </p:nvCxnSpPr>
            <p:spPr>
              <a:xfrm rot="5400000">
                <a:off x="6256879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07024B5-A04F-7D49-BBD9-F20672544ABC}"/>
                  </a:ext>
                </a:extLst>
              </p:cNvPr>
              <p:cNvCxnSpPr/>
              <p:nvPr/>
            </p:nvCxnSpPr>
            <p:spPr>
              <a:xfrm rot="5400000">
                <a:off x="6226879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BD60DBF-C298-2445-9A94-F189DEFB905D}"/>
                </a:ext>
              </a:extLst>
            </p:cNvPr>
            <p:cNvGrpSpPr/>
            <p:nvPr/>
          </p:nvGrpSpPr>
          <p:grpSpPr>
            <a:xfrm>
              <a:off x="6598470" y="2882919"/>
              <a:ext cx="237371" cy="435586"/>
              <a:chOff x="6598470" y="2882919"/>
              <a:chExt cx="237371" cy="4355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EB033F2-A55F-854F-8D13-6EB7BDE53F39}"/>
                  </a:ext>
                </a:extLst>
              </p:cNvPr>
              <p:cNvCxnSpPr/>
              <p:nvPr/>
            </p:nvCxnSpPr>
            <p:spPr>
              <a:xfrm rot="5400000">
                <a:off x="6785676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1DB83F-5755-5540-A1BB-927BAEF45699}"/>
                  </a:ext>
                </a:extLst>
              </p:cNvPr>
              <p:cNvCxnSpPr/>
              <p:nvPr/>
            </p:nvCxnSpPr>
            <p:spPr>
              <a:xfrm rot="5400000">
                <a:off x="6760274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22A8CB9-075B-644E-899B-F015BC85CB2B}"/>
                  </a:ext>
                </a:extLst>
              </p:cNvPr>
              <p:cNvCxnSpPr/>
              <p:nvPr/>
            </p:nvCxnSpPr>
            <p:spPr>
              <a:xfrm rot="5400000">
                <a:off x="6760274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87E4A0B-3E65-B44A-A2AE-127F5E45E2D9}"/>
                  </a:ext>
                </a:extLst>
              </p:cNvPr>
              <p:cNvCxnSpPr/>
              <p:nvPr/>
            </p:nvCxnSpPr>
            <p:spPr>
              <a:xfrm rot="5400000">
                <a:off x="6733341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D737E75-A80F-9B4F-9F69-E8D4D7C50F01}"/>
                  </a:ext>
                </a:extLst>
              </p:cNvPr>
              <p:cNvCxnSpPr/>
              <p:nvPr/>
            </p:nvCxnSpPr>
            <p:spPr>
              <a:xfrm rot="5400000">
                <a:off x="6733341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8A50269-96E5-B341-9DDD-BFA6120D0C23}"/>
                  </a:ext>
                </a:extLst>
              </p:cNvPr>
              <p:cNvCxnSpPr/>
              <p:nvPr/>
            </p:nvCxnSpPr>
            <p:spPr>
              <a:xfrm rot="5400000">
                <a:off x="6815675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66E15F7-11B7-594C-B564-C848115FB3CB}"/>
                  </a:ext>
                </a:extLst>
              </p:cNvPr>
              <p:cNvCxnSpPr/>
              <p:nvPr/>
            </p:nvCxnSpPr>
            <p:spPr>
              <a:xfrm rot="5400000">
                <a:off x="6815675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02BF718-E389-4945-84CD-6C0477A7A301}"/>
                  </a:ext>
                </a:extLst>
              </p:cNvPr>
              <p:cNvCxnSpPr/>
              <p:nvPr/>
            </p:nvCxnSpPr>
            <p:spPr>
              <a:xfrm rot="5400000">
                <a:off x="6785676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9B993C5-3434-1C49-AB26-6E06A3D4B048}"/>
                  </a:ext>
                </a:extLst>
              </p:cNvPr>
              <p:cNvCxnSpPr/>
              <p:nvPr/>
            </p:nvCxnSpPr>
            <p:spPr>
              <a:xfrm rot="5400000">
                <a:off x="6679969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D19C869-4662-4C4D-94E7-EC6BF340CAC0}"/>
                  </a:ext>
                </a:extLst>
              </p:cNvPr>
              <p:cNvCxnSpPr/>
              <p:nvPr/>
            </p:nvCxnSpPr>
            <p:spPr>
              <a:xfrm rot="5400000">
                <a:off x="6654567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918F6E0-0988-724F-906E-C8E1AEBD44D8}"/>
                  </a:ext>
                </a:extLst>
              </p:cNvPr>
              <p:cNvCxnSpPr/>
              <p:nvPr/>
            </p:nvCxnSpPr>
            <p:spPr>
              <a:xfrm rot="5400000">
                <a:off x="6654567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11C410-ACCB-9942-82FA-059249DC5A7D}"/>
                  </a:ext>
                </a:extLst>
              </p:cNvPr>
              <p:cNvCxnSpPr/>
              <p:nvPr/>
            </p:nvCxnSpPr>
            <p:spPr>
              <a:xfrm rot="5400000">
                <a:off x="6627635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BAFD411-9519-4440-98FE-851354BD80A3}"/>
                  </a:ext>
                </a:extLst>
              </p:cNvPr>
              <p:cNvCxnSpPr/>
              <p:nvPr/>
            </p:nvCxnSpPr>
            <p:spPr>
              <a:xfrm rot="5400000">
                <a:off x="6627635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C9E189E-C158-474D-AE8D-A9FC45AF6B7E}"/>
                  </a:ext>
                </a:extLst>
              </p:cNvPr>
              <p:cNvCxnSpPr/>
              <p:nvPr/>
            </p:nvCxnSpPr>
            <p:spPr>
              <a:xfrm rot="5400000">
                <a:off x="6709969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584746B-8D3A-834D-A374-191872C5E38E}"/>
                  </a:ext>
                </a:extLst>
              </p:cNvPr>
              <p:cNvCxnSpPr/>
              <p:nvPr/>
            </p:nvCxnSpPr>
            <p:spPr>
              <a:xfrm rot="5400000">
                <a:off x="6709969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31AE10E-733D-2047-959C-FB251ACAE901}"/>
                  </a:ext>
                </a:extLst>
              </p:cNvPr>
              <p:cNvCxnSpPr/>
              <p:nvPr/>
            </p:nvCxnSpPr>
            <p:spPr>
              <a:xfrm rot="5400000">
                <a:off x="6679969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FEB4ABB-17F7-9F41-889F-3291908401E7}"/>
                  </a:ext>
                </a:extLst>
              </p:cNvPr>
              <p:cNvCxnSpPr/>
              <p:nvPr/>
            </p:nvCxnSpPr>
            <p:spPr>
              <a:xfrm rot="5400000">
                <a:off x="6776677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3820E35-1250-114D-B10E-32B761694412}"/>
                  </a:ext>
                </a:extLst>
              </p:cNvPr>
              <p:cNvCxnSpPr/>
              <p:nvPr/>
            </p:nvCxnSpPr>
            <p:spPr>
              <a:xfrm rot="5400000">
                <a:off x="6751275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6770A1-77D2-AA44-8C02-45B80E02FBAD}"/>
                  </a:ext>
                </a:extLst>
              </p:cNvPr>
              <p:cNvCxnSpPr/>
              <p:nvPr/>
            </p:nvCxnSpPr>
            <p:spPr>
              <a:xfrm rot="5400000">
                <a:off x="6751275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829EC70-90D2-F44E-A342-B48E1A959483}"/>
                  </a:ext>
                </a:extLst>
              </p:cNvPr>
              <p:cNvCxnSpPr/>
              <p:nvPr/>
            </p:nvCxnSpPr>
            <p:spPr>
              <a:xfrm rot="5400000">
                <a:off x="6724343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B55979D-AA83-164A-A32C-723F1B650BD8}"/>
                  </a:ext>
                </a:extLst>
              </p:cNvPr>
              <p:cNvCxnSpPr/>
              <p:nvPr/>
            </p:nvCxnSpPr>
            <p:spPr>
              <a:xfrm rot="5400000">
                <a:off x="6724343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F14031C-84A8-7144-A9F1-903BD8E22A98}"/>
                  </a:ext>
                </a:extLst>
              </p:cNvPr>
              <p:cNvCxnSpPr/>
              <p:nvPr/>
            </p:nvCxnSpPr>
            <p:spPr>
              <a:xfrm rot="5400000">
                <a:off x="6806676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E6550BE-3605-3849-BDF7-A7921F5FA282}"/>
                  </a:ext>
                </a:extLst>
              </p:cNvPr>
              <p:cNvCxnSpPr/>
              <p:nvPr/>
            </p:nvCxnSpPr>
            <p:spPr>
              <a:xfrm rot="5400000">
                <a:off x="6806676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4A72190-6C9D-854C-A925-D7143F328122}"/>
                  </a:ext>
                </a:extLst>
              </p:cNvPr>
              <p:cNvCxnSpPr/>
              <p:nvPr/>
            </p:nvCxnSpPr>
            <p:spPr>
              <a:xfrm rot="5400000">
                <a:off x="6776677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F741CC3-C5F6-7C4E-8EA1-8143453FD105}"/>
                  </a:ext>
                </a:extLst>
              </p:cNvPr>
              <p:cNvCxnSpPr/>
              <p:nvPr/>
            </p:nvCxnSpPr>
            <p:spPr>
              <a:xfrm rot="5400000">
                <a:off x="6670970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1AA09E2-0074-B34E-91BB-9D36D0A832E7}"/>
                  </a:ext>
                </a:extLst>
              </p:cNvPr>
              <p:cNvCxnSpPr/>
              <p:nvPr/>
            </p:nvCxnSpPr>
            <p:spPr>
              <a:xfrm rot="5400000">
                <a:off x="6645568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6F94B7-0DFE-FD4F-BA06-43DDB043FDF3}"/>
                  </a:ext>
                </a:extLst>
              </p:cNvPr>
              <p:cNvCxnSpPr/>
              <p:nvPr/>
            </p:nvCxnSpPr>
            <p:spPr>
              <a:xfrm rot="5400000">
                <a:off x="6645568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47474BA-BA8E-9646-B30B-1B3CF71248A3}"/>
                  </a:ext>
                </a:extLst>
              </p:cNvPr>
              <p:cNvCxnSpPr/>
              <p:nvPr/>
            </p:nvCxnSpPr>
            <p:spPr>
              <a:xfrm rot="5400000">
                <a:off x="6618636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104448D-5A9D-BC42-A08D-69D7089C5BAA}"/>
                  </a:ext>
                </a:extLst>
              </p:cNvPr>
              <p:cNvCxnSpPr/>
              <p:nvPr/>
            </p:nvCxnSpPr>
            <p:spPr>
              <a:xfrm rot="5400000">
                <a:off x="6618636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2EF4DDC-EE30-E942-ADE5-7345A8B0E08A}"/>
                  </a:ext>
                </a:extLst>
              </p:cNvPr>
              <p:cNvCxnSpPr/>
              <p:nvPr/>
            </p:nvCxnSpPr>
            <p:spPr>
              <a:xfrm rot="5400000">
                <a:off x="6700970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7C6A891-ACFE-B840-BB26-81A98298483B}"/>
                  </a:ext>
                </a:extLst>
              </p:cNvPr>
              <p:cNvCxnSpPr/>
              <p:nvPr/>
            </p:nvCxnSpPr>
            <p:spPr>
              <a:xfrm rot="5400000">
                <a:off x="6700970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A34310B-5BA9-EE45-BCD1-1119512CBF66}"/>
                  </a:ext>
                </a:extLst>
              </p:cNvPr>
              <p:cNvCxnSpPr/>
              <p:nvPr/>
            </p:nvCxnSpPr>
            <p:spPr>
              <a:xfrm rot="5400000">
                <a:off x="6670970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851CD83-DCD9-6049-8C2D-A61300BB09C9}"/>
              </a:ext>
            </a:extLst>
          </p:cNvPr>
          <p:cNvGrpSpPr/>
          <p:nvPr/>
        </p:nvGrpSpPr>
        <p:grpSpPr>
          <a:xfrm>
            <a:off x="4923149" y="2239673"/>
            <a:ext cx="1521376" cy="1217990"/>
            <a:chOff x="7503713" y="2631291"/>
            <a:chExt cx="1521376" cy="1217990"/>
          </a:xfrm>
        </p:grpSpPr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FB48A3C2-8329-2B4F-8180-819B72260659}"/>
                </a:ext>
              </a:extLst>
            </p:cNvPr>
            <p:cNvSpPr/>
            <p:nvPr/>
          </p:nvSpPr>
          <p:spPr>
            <a:xfrm>
              <a:off x="7518810" y="2631291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FCD2F48-40CE-8741-A744-73C8AC7184C1}"/>
                </a:ext>
              </a:extLst>
            </p:cNvPr>
            <p:cNvSpPr txBox="1"/>
            <p:nvPr/>
          </p:nvSpPr>
          <p:spPr>
            <a:xfrm>
              <a:off x="7503713" y="3350059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find genetic variants (SNPs)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0D171C1-217F-8D4C-9C80-23CD6061EB80}"/>
                </a:ext>
              </a:extLst>
            </p:cNvPr>
            <p:cNvCxnSpPr/>
            <p:nvPr/>
          </p:nvCxnSpPr>
          <p:spPr>
            <a:xfrm rot="5400000">
              <a:off x="7880338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E94D4E9-5F37-4941-82E3-D319D15AC27C}"/>
                </a:ext>
              </a:extLst>
            </p:cNvPr>
            <p:cNvCxnSpPr/>
            <p:nvPr/>
          </p:nvCxnSpPr>
          <p:spPr>
            <a:xfrm rot="5400000">
              <a:off x="7853405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FE4A56D-C397-A346-AFDD-1B19910FEB03}"/>
                </a:ext>
              </a:extLst>
            </p:cNvPr>
            <p:cNvCxnSpPr/>
            <p:nvPr/>
          </p:nvCxnSpPr>
          <p:spPr>
            <a:xfrm rot="5400000">
              <a:off x="7935739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0EF291A-5E62-C04F-BFE1-11BC8730DA7D}"/>
                </a:ext>
              </a:extLst>
            </p:cNvPr>
            <p:cNvCxnSpPr/>
            <p:nvPr/>
          </p:nvCxnSpPr>
          <p:spPr>
            <a:xfrm rot="5400000">
              <a:off x="7905740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E0DA101-7C23-C644-8855-C7175C665274}"/>
                </a:ext>
              </a:extLst>
            </p:cNvPr>
            <p:cNvCxnSpPr/>
            <p:nvPr/>
          </p:nvCxnSpPr>
          <p:spPr>
            <a:xfrm rot="5400000">
              <a:off x="7774631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C77A3BA-D2BB-CE40-8BAA-019B6FD4D1A0}"/>
                </a:ext>
              </a:extLst>
            </p:cNvPr>
            <p:cNvCxnSpPr/>
            <p:nvPr/>
          </p:nvCxnSpPr>
          <p:spPr>
            <a:xfrm rot="5400000">
              <a:off x="7747699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C613519-FA4B-8A4D-8429-9A83AE8FF39B}"/>
                </a:ext>
              </a:extLst>
            </p:cNvPr>
            <p:cNvCxnSpPr/>
            <p:nvPr/>
          </p:nvCxnSpPr>
          <p:spPr>
            <a:xfrm rot="5400000">
              <a:off x="7830033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A81E752-D167-1641-82D5-F9ABD3373307}"/>
                </a:ext>
              </a:extLst>
            </p:cNvPr>
            <p:cNvCxnSpPr/>
            <p:nvPr/>
          </p:nvCxnSpPr>
          <p:spPr>
            <a:xfrm rot="5400000">
              <a:off x="7800033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8C903BF-FD4B-054A-86E7-24605C190BAC}"/>
                </a:ext>
              </a:extLst>
            </p:cNvPr>
            <p:cNvCxnSpPr/>
            <p:nvPr/>
          </p:nvCxnSpPr>
          <p:spPr>
            <a:xfrm rot="5400000">
              <a:off x="7897574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2A8513E-6A48-DD4B-9F5F-917EAEAE76B4}"/>
                </a:ext>
              </a:extLst>
            </p:cNvPr>
            <p:cNvCxnSpPr/>
            <p:nvPr/>
          </p:nvCxnSpPr>
          <p:spPr>
            <a:xfrm rot="5400000">
              <a:off x="7872172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D221E29-07FD-8547-A840-7699F281C489}"/>
                </a:ext>
              </a:extLst>
            </p:cNvPr>
            <p:cNvCxnSpPr/>
            <p:nvPr/>
          </p:nvCxnSpPr>
          <p:spPr>
            <a:xfrm rot="5400000">
              <a:off x="7845239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6387A12-3BAD-9F44-B04E-7B734358D3B6}"/>
                </a:ext>
              </a:extLst>
            </p:cNvPr>
            <p:cNvCxnSpPr/>
            <p:nvPr/>
          </p:nvCxnSpPr>
          <p:spPr>
            <a:xfrm rot="5400000">
              <a:off x="7927573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C767862-E155-9846-9CE9-974A52A98438}"/>
                </a:ext>
              </a:extLst>
            </p:cNvPr>
            <p:cNvCxnSpPr/>
            <p:nvPr/>
          </p:nvCxnSpPr>
          <p:spPr>
            <a:xfrm rot="5400000">
              <a:off x="7791867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1A6EA8D-84E0-014C-9866-503A202AC7EE}"/>
                </a:ext>
              </a:extLst>
            </p:cNvPr>
            <p:cNvCxnSpPr/>
            <p:nvPr/>
          </p:nvCxnSpPr>
          <p:spPr>
            <a:xfrm rot="5400000">
              <a:off x="7766465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1C5909F-0142-D946-969F-B3C93DCF45F4}"/>
                </a:ext>
              </a:extLst>
            </p:cNvPr>
            <p:cNvCxnSpPr/>
            <p:nvPr/>
          </p:nvCxnSpPr>
          <p:spPr>
            <a:xfrm rot="5400000">
              <a:off x="7739533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65DB79F-EA06-3140-AFB8-6EF0D87D13EE}"/>
                </a:ext>
              </a:extLst>
            </p:cNvPr>
            <p:cNvCxnSpPr/>
            <p:nvPr/>
          </p:nvCxnSpPr>
          <p:spPr>
            <a:xfrm rot="5400000">
              <a:off x="7821867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B10B18D-9F5C-0042-AC1C-1C07B13C0FDE}"/>
                </a:ext>
              </a:extLst>
            </p:cNvPr>
            <p:cNvCxnSpPr/>
            <p:nvPr/>
          </p:nvCxnSpPr>
          <p:spPr>
            <a:xfrm rot="5400000">
              <a:off x="7928002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A2B6CEA-92CE-CF4F-8CB3-BE81009BC178}"/>
                </a:ext>
              </a:extLst>
            </p:cNvPr>
            <p:cNvCxnSpPr/>
            <p:nvPr/>
          </p:nvCxnSpPr>
          <p:spPr>
            <a:xfrm rot="5400000">
              <a:off x="7902600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E7D0CB4-D247-C14A-BA0B-9B47EB39D1CE}"/>
                </a:ext>
              </a:extLst>
            </p:cNvPr>
            <p:cNvCxnSpPr/>
            <p:nvPr/>
          </p:nvCxnSpPr>
          <p:spPr>
            <a:xfrm rot="5400000">
              <a:off x="7875667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1BFDAD-26A6-B344-92D5-03BCAF0C8C71}"/>
                </a:ext>
              </a:extLst>
            </p:cNvPr>
            <p:cNvCxnSpPr/>
            <p:nvPr/>
          </p:nvCxnSpPr>
          <p:spPr>
            <a:xfrm rot="5400000">
              <a:off x="7875667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11C4A9E-8657-5744-9DDC-B4DC3878012B}"/>
                </a:ext>
              </a:extLst>
            </p:cNvPr>
            <p:cNvCxnSpPr/>
            <p:nvPr/>
          </p:nvCxnSpPr>
          <p:spPr>
            <a:xfrm rot="5400000">
              <a:off x="7958001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56EAC0F-E039-A54B-8B72-DDE7DE515015}"/>
                </a:ext>
              </a:extLst>
            </p:cNvPr>
            <p:cNvCxnSpPr/>
            <p:nvPr/>
          </p:nvCxnSpPr>
          <p:spPr>
            <a:xfrm rot="5400000">
              <a:off x="7928002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A658158-C7EA-D749-B44E-2EAEC43D35C4}"/>
                </a:ext>
              </a:extLst>
            </p:cNvPr>
            <p:cNvCxnSpPr/>
            <p:nvPr/>
          </p:nvCxnSpPr>
          <p:spPr>
            <a:xfrm rot="5400000">
              <a:off x="7822295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E00A2E5-CB08-4F4B-9B25-363BE042731F}"/>
                </a:ext>
              </a:extLst>
            </p:cNvPr>
            <p:cNvCxnSpPr/>
            <p:nvPr/>
          </p:nvCxnSpPr>
          <p:spPr>
            <a:xfrm rot="5400000">
              <a:off x="7796893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AD561FB-F848-0B46-8417-6272D32320FD}"/>
                </a:ext>
              </a:extLst>
            </p:cNvPr>
            <p:cNvCxnSpPr/>
            <p:nvPr/>
          </p:nvCxnSpPr>
          <p:spPr>
            <a:xfrm rot="5400000">
              <a:off x="7769961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6771782-EA81-1F45-BC13-04811CA527F5}"/>
                </a:ext>
              </a:extLst>
            </p:cNvPr>
            <p:cNvCxnSpPr/>
            <p:nvPr/>
          </p:nvCxnSpPr>
          <p:spPr>
            <a:xfrm rot="5400000">
              <a:off x="7769961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EF906DF-58C9-1946-83B9-D5E0A1FBA3EA}"/>
                </a:ext>
              </a:extLst>
            </p:cNvPr>
            <p:cNvCxnSpPr/>
            <p:nvPr/>
          </p:nvCxnSpPr>
          <p:spPr>
            <a:xfrm rot="5400000">
              <a:off x="7852295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0314D96-A403-2940-96FD-05265DE85D9B}"/>
                </a:ext>
              </a:extLst>
            </p:cNvPr>
            <p:cNvCxnSpPr/>
            <p:nvPr/>
          </p:nvCxnSpPr>
          <p:spPr>
            <a:xfrm rot="5400000">
              <a:off x="7822295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108917D-E314-DC44-B874-43EE4B43953F}"/>
                </a:ext>
              </a:extLst>
            </p:cNvPr>
            <p:cNvCxnSpPr/>
            <p:nvPr/>
          </p:nvCxnSpPr>
          <p:spPr>
            <a:xfrm rot="5400000">
              <a:off x="8613765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30DF5AB-4D61-AA4B-B632-9DC8BAA722C6}"/>
                </a:ext>
              </a:extLst>
            </p:cNvPr>
            <p:cNvCxnSpPr/>
            <p:nvPr/>
          </p:nvCxnSpPr>
          <p:spPr>
            <a:xfrm rot="5400000">
              <a:off x="8588363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D9FCA50-F51E-0F4F-8D4E-EA3F97343ED1}"/>
                </a:ext>
              </a:extLst>
            </p:cNvPr>
            <p:cNvCxnSpPr/>
            <p:nvPr/>
          </p:nvCxnSpPr>
          <p:spPr>
            <a:xfrm rot="5400000">
              <a:off x="8561430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3729421-E231-0948-9753-E73CC3174050}"/>
                </a:ext>
              </a:extLst>
            </p:cNvPr>
            <p:cNvCxnSpPr/>
            <p:nvPr/>
          </p:nvCxnSpPr>
          <p:spPr>
            <a:xfrm rot="5400000">
              <a:off x="8596355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5FCC43E-6CD6-5044-9B3E-6303ED538A9F}"/>
                </a:ext>
              </a:extLst>
            </p:cNvPr>
            <p:cNvCxnSpPr/>
            <p:nvPr/>
          </p:nvCxnSpPr>
          <p:spPr>
            <a:xfrm rot="5400000">
              <a:off x="8643764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AFB50BD-2DF7-A445-B470-7714A313D722}"/>
                </a:ext>
              </a:extLst>
            </p:cNvPr>
            <p:cNvCxnSpPr/>
            <p:nvPr/>
          </p:nvCxnSpPr>
          <p:spPr>
            <a:xfrm rot="5400000">
              <a:off x="8648690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D31D2B-5802-9D4A-A6CE-F9022B8D9660}"/>
                </a:ext>
              </a:extLst>
            </p:cNvPr>
            <p:cNvCxnSpPr/>
            <p:nvPr/>
          </p:nvCxnSpPr>
          <p:spPr>
            <a:xfrm rot="5400000">
              <a:off x="8508058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B536370-AEA9-EF49-BE3B-9E1550A942BE}"/>
                </a:ext>
              </a:extLst>
            </p:cNvPr>
            <p:cNvCxnSpPr/>
            <p:nvPr/>
          </p:nvCxnSpPr>
          <p:spPr>
            <a:xfrm rot="5400000">
              <a:off x="8482656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CD2AD5B-8260-BA4B-AF47-C41A2204137E}"/>
                </a:ext>
              </a:extLst>
            </p:cNvPr>
            <p:cNvCxnSpPr/>
            <p:nvPr/>
          </p:nvCxnSpPr>
          <p:spPr>
            <a:xfrm rot="5400000">
              <a:off x="8455724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BC47937-2634-2441-8E11-0960B40B5B57}"/>
                </a:ext>
              </a:extLst>
            </p:cNvPr>
            <p:cNvCxnSpPr/>
            <p:nvPr/>
          </p:nvCxnSpPr>
          <p:spPr>
            <a:xfrm rot="5400000">
              <a:off x="8490649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D9FB162-6892-CF4A-9856-4C63361F2792}"/>
                </a:ext>
              </a:extLst>
            </p:cNvPr>
            <p:cNvCxnSpPr/>
            <p:nvPr/>
          </p:nvCxnSpPr>
          <p:spPr>
            <a:xfrm rot="5400000">
              <a:off x="8538058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5EDADE7-725B-574F-84D6-E1E236C413B3}"/>
                </a:ext>
              </a:extLst>
            </p:cNvPr>
            <p:cNvCxnSpPr/>
            <p:nvPr/>
          </p:nvCxnSpPr>
          <p:spPr>
            <a:xfrm rot="5400000">
              <a:off x="8542983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BA6DB47-796A-B047-99E2-318884D8C7AF}"/>
                </a:ext>
              </a:extLst>
            </p:cNvPr>
            <p:cNvCxnSpPr/>
            <p:nvPr/>
          </p:nvCxnSpPr>
          <p:spPr>
            <a:xfrm rot="5400000">
              <a:off x="8672274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2888BA5-03AC-5246-9568-797F40E839C9}"/>
                </a:ext>
              </a:extLst>
            </p:cNvPr>
            <p:cNvCxnSpPr/>
            <p:nvPr/>
          </p:nvCxnSpPr>
          <p:spPr>
            <a:xfrm rot="5400000">
              <a:off x="8646872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15A1F99-892F-F14F-8509-6BDC8A10E5F5}"/>
                </a:ext>
              </a:extLst>
            </p:cNvPr>
            <p:cNvCxnSpPr/>
            <p:nvPr/>
          </p:nvCxnSpPr>
          <p:spPr>
            <a:xfrm rot="5400000">
              <a:off x="8619939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89EC35E-32B7-ED44-A44F-74B98716C837}"/>
                </a:ext>
              </a:extLst>
            </p:cNvPr>
            <p:cNvCxnSpPr/>
            <p:nvPr/>
          </p:nvCxnSpPr>
          <p:spPr>
            <a:xfrm rot="5400000">
              <a:off x="8619939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AF4032-C295-7B42-963B-4BF1CF09BA8C}"/>
                </a:ext>
              </a:extLst>
            </p:cNvPr>
            <p:cNvCxnSpPr/>
            <p:nvPr/>
          </p:nvCxnSpPr>
          <p:spPr>
            <a:xfrm rot="5400000">
              <a:off x="8702273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C8BA316-DE0A-0F4E-A1DD-FEB63E6E8D19}"/>
                </a:ext>
              </a:extLst>
            </p:cNvPr>
            <p:cNvCxnSpPr/>
            <p:nvPr/>
          </p:nvCxnSpPr>
          <p:spPr>
            <a:xfrm rot="5400000">
              <a:off x="8672274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80D381E-D928-A241-BF76-280CE9202674}"/>
                </a:ext>
              </a:extLst>
            </p:cNvPr>
            <p:cNvCxnSpPr/>
            <p:nvPr/>
          </p:nvCxnSpPr>
          <p:spPr>
            <a:xfrm rot="5400000">
              <a:off x="8566567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23B209B-A731-C141-89A6-DEBCBF5DEC85}"/>
                </a:ext>
              </a:extLst>
            </p:cNvPr>
            <p:cNvCxnSpPr/>
            <p:nvPr/>
          </p:nvCxnSpPr>
          <p:spPr>
            <a:xfrm rot="5400000">
              <a:off x="8541165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0E853E3-CE1C-B646-9FFB-39B6B57C26D7}"/>
                </a:ext>
              </a:extLst>
            </p:cNvPr>
            <p:cNvCxnSpPr/>
            <p:nvPr/>
          </p:nvCxnSpPr>
          <p:spPr>
            <a:xfrm rot="5400000">
              <a:off x="8514233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B8C33F4-7CE3-B84D-ACCC-F3CFDEAB00C9}"/>
                </a:ext>
              </a:extLst>
            </p:cNvPr>
            <p:cNvCxnSpPr/>
            <p:nvPr/>
          </p:nvCxnSpPr>
          <p:spPr>
            <a:xfrm rot="5400000">
              <a:off x="8514233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A47609-7C8F-3046-8875-01A8AE1464B2}"/>
                </a:ext>
              </a:extLst>
            </p:cNvPr>
            <p:cNvCxnSpPr/>
            <p:nvPr/>
          </p:nvCxnSpPr>
          <p:spPr>
            <a:xfrm rot="5400000">
              <a:off x="8596567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A2F85A3-BB79-6A45-BA14-F8C47753BDEE}"/>
                </a:ext>
              </a:extLst>
            </p:cNvPr>
            <p:cNvCxnSpPr/>
            <p:nvPr/>
          </p:nvCxnSpPr>
          <p:spPr>
            <a:xfrm rot="5400000">
              <a:off x="8566567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AEE6412-8081-AE4C-8C66-864C7AC54F98}"/>
                </a:ext>
              </a:extLst>
            </p:cNvPr>
            <p:cNvCxnSpPr/>
            <p:nvPr/>
          </p:nvCxnSpPr>
          <p:spPr>
            <a:xfrm rot="5400000">
              <a:off x="8702702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5274B25-E27F-CC48-95E5-67F16239A3D7}"/>
                </a:ext>
              </a:extLst>
            </p:cNvPr>
            <p:cNvCxnSpPr/>
            <p:nvPr/>
          </p:nvCxnSpPr>
          <p:spPr>
            <a:xfrm rot="5400000">
              <a:off x="8623325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B9C5028-35D2-874A-ADBC-448CFF357054}"/>
                </a:ext>
              </a:extLst>
            </p:cNvPr>
            <p:cNvCxnSpPr/>
            <p:nvPr/>
          </p:nvCxnSpPr>
          <p:spPr>
            <a:xfrm rot="5400000">
              <a:off x="8650367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DC7FEAF-1056-384E-AAEA-12F4DD38E50A}"/>
                </a:ext>
              </a:extLst>
            </p:cNvPr>
            <p:cNvCxnSpPr/>
            <p:nvPr/>
          </p:nvCxnSpPr>
          <p:spPr>
            <a:xfrm rot="5400000">
              <a:off x="8650367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FF0D1B1-0E5E-A641-818D-F4EC2AE313AA}"/>
                </a:ext>
              </a:extLst>
            </p:cNvPr>
            <p:cNvCxnSpPr/>
            <p:nvPr/>
          </p:nvCxnSpPr>
          <p:spPr>
            <a:xfrm rot="5400000">
              <a:off x="8678726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CB6FBF8-6985-7C48-9B0B-A3AF81C28C68}"/>
                </a:ext>
              </a:extLst>
            </p:cNvPr>
            <p:cNvCxnSpPr/>
            <p:nvPr/>
          </p:nvCxnSpPr>
          <p:spPr>
            <a:xfrm rot="5400000">
              <a:off x="8702702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C1AE01-EA20-8345-A26F-20CD981D94D3}"/>
                </a:ext>
              </a:extLst>
            </p:cNvPr>
            <p:cNvCxnSpPr/>
            <p:nvPr/>
          </p:nvCxnSpPr>
          <p:spPr>
            <a:xfrm rot="5400000">
              <a:off x="8596995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9C32588E-DD7C-7B49-BE80-213DAF2BF133}"/>
                </a:ext>
              </a:extLst>
            </p:cNvPr>
            <p:cNvCxnSpPr/>
            <p:nvPr/>
          </p:nvCxnSpPr>
          <p:spPr>
            <a:xfrm rot="5400000">
              <a:off x="8517618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4725C37-CECB-474C-BFBC-A7587E6A0F21}"/>
                </a:ext>
              </a:extLst>
            </p:cNvPr>
            <p:cNvCxnSpPr/>
            <p:nvPr/>
          </p:nvCxnSpPr>
          <p:spPr>
            <a:xfrm rot="5400000">
              <a:off x="8544661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A3FE0E-F5B1-0D4C-BCBA-6EDA03C0517C}"/>
                </a:ext>
              </a:extLst>
            </p:cNvPr>
            <p:cNvCxnSpPr/>
            <p:nvPr/>
          </p:nvCxnSpPr>
          <p:spPr>
            <a:xfrm rot="5400000">
              <a:off x="8544661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7F7DC04-434B-FC4B-96C1-286E86252334}"/>
                </a:ext>
              </a:extLst>
            </p:cNvPr>
            <p:cNvCxnSpPr/>
            <p:nvPr/>
          </p:nvCxnSpPr>
          <p:spPr>
            <a:xfrm rot="5400000">
              <a:off x="8573020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40D7611-4C46-3046-AF46-6F5DA59B8550}"/>
                </a:ext>
              </a:extLst>
            </p:cNvPr>
            <p:cNvCxnSpPr/>
            <p:nvPr/>
          </p:nvCxnSpPr>
          <p:spPr>
            <a:xfrm rot="5400000">
              <a:off x="8596995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6CB7FAC-5AE5-0C46-B686-2A7D4335C235}"/>
                </a:ext>
              </a:extLst>
            </p:cNvPr>
            <p:cNvCxnSpPr/>
            <p:nvPr/>
          </p:nvCxnSpPr>
          <p:spPr>
            <a:xfrm rot="5400000">
              <a:off x="8239773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D0916F1F-640C-0447-AA67-57D37E26B9A6}"/>
                </a:ext>
              </a:extLst>
            </p:cNvPr>
            <p:cNvCxnSpPr/>
            <p:nvPr/>
          </p:nvCxnSpPr>
          <p:spPr>
            <a:xfrm rot="5400000">
              <a:off x="8212840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4E236D2-D78C-F542-9070-95D6EB47A28B}"/>
                </a:ext>
              </a:extLst>
            </p:cNvPr>
            <p:cNvCxnSpPr/>
            <p:nvPr/>
          </p:nvCxnSpPr>
          <p:spPr>
            <a:xfrm rot="5400000">
              <a:off x="8295174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38447F2-66CA-7B4A-9590-A76973B65626}"/>
                </a:ext>
              </a:extLst>
            </p:cNvPr>
            <p:cNvCxnSpPr/>
            <p:nvPr/>
          </p:nvCxnSpPr>
          <p:spPr>
            <a:xfrm rot="5400000">
              <a:off x="8265175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6896519-40A8-AE4C-9590-ADBCAD8E8CFE}"/>
                </a:ext>
              </a:extLst>
            </p:cNvPr>
            <p:cNvCxnSpPr/>
            <p:nvPr/>
          </p:nvCxnSpPr>
          <p:spPr>
            <a:xfrm rot="5400000">
              <a:off x="8134066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3A08CA9-4AA7-EA4F-A055-BBC951D60852}"/>
                </a:ext>
              </a:extLst>
            </p:cNvPr>
            <p:cNvCxnSpPr/>
            <p:nvPr/>
          </p:nvCxnSpPr>
          <p:spPr>
            <a:xfrm rot="5400000">
              <a:off x="8107134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1ACA0-8020-D046-AACA-A2DF5D2BDA96}"/>
                </a:ext>
              </a:extLst>
            </p:cNvPr>
            <p:cNvCxnSpPr/>
            <p:nvPr/>
          </p:nvCxnSpPr>
          <p:spPr>
            <a:xfrm rot="5400000">
              <a:off x="8189468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6663778-1209-774F-925F-5BAB8349D1AF}"/>
                </a:ext>
              </a:extLst>
            </p:cNvPr>
            <p:cNvCxnSpPr/>
            <p:nvPr/>
          </p:nvCxnSpPr>
          <p:spPr>
            <a:xfrm rot="5400000">
              <a:off x="8159468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76A8B10-8C93-A44A-BC8E-BBA20A0312F6}"/>
                </a:ext>
              </a:extLst>
            </p:cNvPr>
            <p:cNvCxnSpPr/>
            <p:nvPr/>
          </p:nvCxnSpPr>
          <p:spPr>
            <a:xfrm rot="5400000">
              <a:off x="8263357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66C2686-0F1B-9348-9DF2-711E28963478}"/>
                </a:ext>
              </a:extLst>
            </p:cNvPr>
            <p:cNvCxnSpPr/>
            <p:nvPr/>
          </p:nvCxnSpPr>
          <p:spPr>
            <a:xfrm rot="5400000">
              <a:off x="8236424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EC83572-465C-6B48-BA48-30D49165F26A}"/>
                </a:ext>
              </a:extLst>
            </p:cNvPr>
            <p:cNvCxnSpPr/>
            <p:nvPr/>
          </p:nvCxnSpPr>
          <p:spPr>
            <a:xfrm rot="5400000">
              <a:off x="8318758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C843A17-26D8-984F-89BB-1A73955DA96E}"/>
                </a:ext>
              </a:extLst>
            </p:cNvPr>
            <p:cNvCxnSpPr/>
            <p:nvPr/>
          </p:nvCxnSpPr>
          <p:spPr>
            <a:xfrm rot="5400000">
              <a:off x="8288759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0ABD6A2-44B8-B74A-A86B-C53BB717A58C}"/>
                </a:ext>
              </a:extLst>
            </p:cNvPr>
            <p:cNvCxnSpPr/>
            <p:nvPr/>
          </p:nvCxnSpPr>
          <p:spPr>
            <a:xfrm rot="5400000">
              <a:off x="8157650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9CCAA31-32CE-AF40-9EA0-E25F84353378}"/>
                </a:ext>
              </a:extLst>
            </p:cNvPr>
            <p:cNvCxnSpPr/>
            <p:nvPr/>
          </p:nvCxnSpPr>
          <p:spPr>
            <a:xfrm rot="5400000">
              <a:off x="8130718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24E5B3B-F208-B64E-80CF-D5714E9B16F5}"/>
                </a:ext>
              </a:extLst>
            </p:cNvPr>
            <p:cNvCxnSpPr/>
            <p:nvPr/>
          </p:nvCxnSpPr>
          <p:spPr>
            <a:xfrm rot="5400000">
              <a:off x="8213052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3EEC2E6-A89D-5C4C-8A54-FE7EBA70C5B3}"/>
                </a:ext>
              </a:extLst>
            </p:cNvPr>
            <p:cNvCxnSpPr/>
            <p:nvPr/>
          </p:nvCxnSpPr>
          <p:spPr>
            <a:xfrm rot="5400000">
              <a:off x="8183052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95EFD1F-A95B-4042-97E5-6BD0089B872D}"/>
                </a:ext>
              </a:extLst>
            </p:cNvPr>
            <p:cNvCxnSpPr/>
            <p:nvPr/>
          </p:nvCxnSpPr>
          <p:spPr>
            <a:xfrm rot="5400000">
              <a:off x="8262035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2AC6979-EB6D-8041-8A63-DBD72EE06A42}"/>
                </a:ext>
              </a:extLst>
            </p:cNvPr>
            <p:cNvCxnSpPr/>
            <p:nvPr/>
          </p:nvCxnSpPr>
          <p:spPr>
            <a:xfrm rot="5400000">
              <a:off x="8317436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2BB4EF8-CA86-3146-B10C-D3B801D9B877}"/>
                </a:ext>
              </a:extLst>
            </p:cNvPr>
            <p:cNvCxnSpPr/>
            <p:nvPr/>
          </p:nvCxnSpPr>
          <p:spPr>
            <a:xfrm rot="5400000">
              <a:off x="8156328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DA0BF4F-05A2-A540-8D68-70D99F49F4F0}"/>
                </a:ext>
              </a:extLst>
            </p:cNvPr>
            <p:cNvCxnSpPr/>
            <p:nvPr/>
          </p:nvCxnSpPr>
          <p:spPr>
            <a:xfrm rot="5400000">
              <a:off x="8211730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19837A69-97A2-9146-9995-91A33D0F2F75}"/>
              </a:ext>
            </a:extLst>
          </p:cNvPr>
          <p:cNvSpPr txBox="1"/>
          <p:nvPr/>
        </p:nvSpPr>
        <p:spPr>
          <a:xfrm>
            <a:off x="4032038" y="3793744"/>
            <a:ext cx="2495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</a:t>
            </a:r>
            <a:r>
              <a:rPr lang="en-US" sz="1200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TCCGGA</a:t>
            </a:r>
            <a:endParaRPr lang="en-US" sz="1200" baseline="-250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aseline="-250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7428052E-DBDE-A04C-ACDB-FDD54AB07B14}"/>
              </a:ext>
            </a:extLst>
          </p:cNvPr>
          <p:cNvSpPr txBox="1"/>
          <p:nvPr/>
        </p:nvSpPr>
        <p:spPr>
          <a:xfrm>
            <a:off x="4032038" y="3793744"/>
            <a:ext cx="2495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</a:p>
          <a:p>
            <a:pPr algn="ctr"/>
            <a:r>
              <a:rPr lang="en-US" sz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AATCGAATTCCGGA</a:t>
            </a:r>
            <a:endParaRPr lang="en-US" sz="1200" baseline="-250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aseline="-250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3E5583D4-2898-5146-8C4F-378C8B4C5D8E}"/>
              </a:ext>
            </a:extLst>
          </p:cNvPr>
          <p:cNvGrpSpPr/>
          <p:nvPr/>
        </p:nvGrpSpPr>
        <p:grpSpPr>
          <a:xfrm>
            <a:off x="6571953" y="2230120"/>
            <a:ext cx="2073398" cy="1217990"/>
            <a:chOff x="6571953" y="2230120"/>
            <a:chExt cx="2073398" cy="1217990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FA62B892-BDEB-8C42-A303-64E1998EC027}"/>
                </a:ext>
              </a:extLst>
            </p:cNvPr>
            <p:cNvCxnSpPr/>
            <p:nvPr/>
          </p:nvCxnSpPr>
          <p:spPr>
            <a:xfrm>
              <a:off x="6571953" y="2781436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" name="Rounded Rectangle 244">
              <a:extLst>
                <a:ext uri="{FF2B5EF4-FFF2-40B4-BE49-F238E27FC236}">
                  <a16:creationId xmlns:a16="http://schemas.microsoft.com/office/drawing/2014/main" id="{7C744C4A-48DB-D044-840A-ACF7EAEFA11C}"/>
                </a:ext>
              </a:extLst>
            </p:cNvPr>
            <p:cNvSpPr/>
            <p:nvPr/>
          </p:nvSpPr>
          <p:spPr>
            <a:xfrm>
              <a:off x="7139072" y="2230120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6AFE1E5C-BC34-F745-85CA-FC7A8FE9C661}"/>
                </a:ext>
              </a:extLst>
            </p:cNvPr>
            <p:cNvSpPr txBox="1"/>
            <p:nvPr/>
          </p:nvSpPr>
          <p:spPr>
            <a:xfrm>
              <a:off x="7123975" y="2948888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connect expression to SNP frequency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6824B4-5A94-0340-AD15-190566DB50CB}"/>
                </a:ext>
              </a:extLst>
            </p:cNvPr>
            <p:cNvCxnSpPr/>
            <p:nvPr/>
          </p:nvCxnSpPr>
          <p:spPr>
            <a:xfrm>
              <a:off x="7504385" y="2397145"/>
              <a:ext cx="0" cy="5255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C1A3546D-39E3-854F-8B08-D487E9BF5C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04385" y="2921301"/>
              <a:ext cx="909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4" name="TextBox 333">
              <a:extLst>
                <a:ext uri="{FF2B5EF4-FFF2-40B4-BE49-F238E27FC236}">
                  <a16:creationId xmlns:a16="http://schemas.microsoft.com/office/drawing/2014/main" id="{176E4CAB-081A-EB44-AAD8-99E7BD6A368E}"/>
                </a:ext>
              </a:extLst>
            </p:cNvPr>
            <p:cNvSpPr txBox="1"/>
            <p:nvPr/>
          </p:nvSpPr>
          <p:spPr>
            <a:xfrm rot="16200000">
              <a:off x="7017700" y="2538086"/>
              <a:ext cx="70487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charset="0"/>
                  <a:ea typeface="Arial" charset="0"/>
                  <a:cs typeface="Arial" charset="0"/>
                </a:rPr>
                <a:t>exp.</a:t>
              </a:r>
              <a:endParaRPr lang="en-US" sz="10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id="{D2AADB66-F0AA-1648-9B14-89951C9A12CA}"/>
                </a:ext>
              </a:extLst>
            </p:cNvPr>
            <p:cNvSpPr/>
            <p:nvPr/>
          </p:nvSpPr>
          <p:spPr>
            <a:xfrm>
              <a:off x="7767145" y="271692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4877A205-F056-624E-9004-25504B211BDC}"/>
                </a:ext>
              </a:extLst>
            </p:cNvPr>
            <p:cNvSpPr/>
            <p:nvPr/>
          </p:nvSpPr>
          <p:spPr>
            <a:xfrm>
              <a:off x="7565408" y="2763049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id="{E2C1AE49-5311-6D4F-BA8D-8F6A8D96360A}"/>
                </a:ext>
              </a:extLst>
            </p:cNvPr>
            <p:cNvSpPr/>
            <p:nvPr/>
          </p:nvSpPr>
          <p:spPr>
            <a:xfrm>
              <a:off x="7933268" y="2512795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id="{9AC658E0-0AAA-BD46-B766-00A9882873A6}"/>
                </a:ext>
              </a:extLst>
            </p:cNvPr>
            <p:cNvSpPr/>
            <p:nvPr/>
          </p:nvSpPr>
          <p:spPr>
            <a:xfrm>
              <a:off x="8192042" y="248179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id="{9058B8E7-F870-1440-A08B-966953596A35}"/>
                </a:ext>
              </a:extLst>
            </p:cNvPr>
            <p:cNvSpPr/>
            <p:nvPr/>
          </p:nvSpPr>
          <p:spPr>
            <a:xfrm>
              <a:off x="7998495" y="257202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EB223D31-2134-BA45-A586-7D6A9ABBA072}"/>
                </a:ext>
              </a:extLst>
            </p:cNvPr>
            <p:cNvSpPr/>
            <p:nvPr/>
          </p:nvSpPr>
          <p:spPr>
            <a:xfrm>
              <a:off x="7665177" y="2683844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46C99145-A9C5-F548-B7D7-F160B7857BEC}"/>
                </a:ext>
              </a:extLst>
            </p:cNvPr>
            <p:cNvSpPr/>
            <p:nvPr/>
          </p:nvSpPr>
          <p:spPr>
            <a:xfrm>
              <a:off x="7871371" y="261052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id="{8D9CA82C-063E-744D-B072-12DAE5E032AE}"/>
                </a:ext>
              </a:extLst>
            </p:cNvPr>
            <p:cNvSpPr/>
            <p:nvPr/>
          </p:nvSpPr>
          <p:spPr>
            <a:xfrm>
              <a:off x="8070706" y="252194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4531666B-9C7B-7C41-8BA9-47F15CD80281}"/>
                </a:ext>
              </a:extLst>
            </p:cNvPr>
            <p:cNvSpPr/>
            <p:nvPr/>
          </p:nvSpPr>
          <p:spPr>
            <a:xfrm>
              <a:off x="7759565" y="264578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4FC5EAC9-FCDE-C64F-9844-9003535161B3}"/>
                </a:ext>
              </a:extLst>
            </p:cNvPr>
            <p:cNvSpPr/>
            <p:nvPr/>
          </p:nvSpPr>
          <p:spPr>
            <a:xfrm>
              <a:off x="7701004" y="276812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D11992D6-05E8-EB4F-9FB9-D0BF7B240BBA}"/>
                </a:ext>
              </a:extLst>
            </p:cNvPr>
            <p:cNvSpPr/>
            <p:nvPr/>
          </p:nvSpPr>
          <p:spPr>
            <a:xfrm>
              <a:off x="7914006" y="2653301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id="{51D7759B-06B6-6C4C-AEFD-25B88E91FE5A}"/>
                </a:ext>
              </a:extLst>
            </p:cNvPr>
            <p:cNvSpPr/>
            <p:nvPr/>
          </p:nvSpPr>
          <p:spPr>
            <a:xfrm>
              <a:off x="8029237" y="2436078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id="{1D82363C-9675-4042-B8E1-099AA0963935}"/>
                </a:ext>
              </a:extLst>
            </p:cNvPr>
            <p:cNvSpPr/>
            <p:nvPr/>
          </p:nvSpPr>
          <p:spPr>
            <a:xfrm>
              <a:off x="8131374" y="2436077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6685022A-7015-4943-BCE5-A8DC9B6BD980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Bianco et al. 2023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7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41" grpId="1"/>
      <p:bldP spid="242" grpId="0"/>
      <p:bldP spid="2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10A82B-5ADE-1D46-94A3-8C3FA965676E}"/>
              </a:ext>
            </a:extLst>
          </p:cNvPr>
          <p:cNvSpPr/>
          <p:nvPr/>
        </p:nvSpPr>
        <p:spPr>
          <a:xfrm>
            <a:off x="4875478" y="1296669"/>
            <a:ext cx="4078742" cy="340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Tomato pathogen mode of action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Pathogen strains had varied biofilm viscosities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Identified genes that were expressed differently and were related to biofilm viscosity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4B8B5D-2ACA-414C-BC57-3D026304C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91"/>
          <a:stretch/>
        </p:blipFill>
        <p:spPr>
          <a:xfrm>
            <a:off x="5347012" y="1677035"/>
            <a:ext cx="3485288" cy="2672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4D848D8-C669-7647-BF72-7AEEC98B0814}"/>
              </a:ext>
            </a:extLst>
          </p:cNvPr>
          <p:cNvSpPr/>
          <p:nvPr/>
        </p:nvSpPr>
        <p:spPr>
          <a:xfrm>
            <a:off x="4875477" y="1367789"/>
            <a:ext cx="152728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3B9765-C86C-D64D-B2B4-8E0961507B61}"/>
              </a:ext>
            </a:extLst>
          </p:cNvPr>
          <p:cNvSpPr txBox="1"/>
          <p:nvPr/>
        </p:nvSpPr>
        <p:spPr>
          <a:xfrm>
            <a:off x="6129332" y="1343273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genes related to biofilm viscosity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33CA52E-2034-A14A-9F87-6CAF8060D30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6129333" y="1620272"/>
            <a:ext cx="1278440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2E236E-BF3B-1C40-B8E7-55F34B95656E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7300098" y="1620272"/>
            <a:ext cx="107675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F79A161-D1A9-5C4B-84AF-1AA14904A3C1}"/>
              </a:ext>
            </a:extLst>
          </p:cNvPr>
          <p:cNvCxnSpPr>
            <a:cxnSpLocks/>
          </p:cNvCxnSpPr>
          <p:nvPr/>
        </p:nvCxnSpPr>
        <p:spPr>
          <a:xfrm>
            <a:off x="7407772" y="1620272"/>
            <a:ext cx="846268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6039E28-1AB8-8D49-8E77-8DE50E7058BD}"/>
              </a:ext>
            </a:extLst>
          </p:cNvPr>
          <p:cNvSpPr txBox="1"/>
          <p:nvPr/>
        </p:nvSpPr>
        <p:spPr>
          <a:xfrm>
            <a:off x="6129332" y="4349115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pathogen strains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76BA062-9DEF-9546-A47D-0993E7212A7C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6482080" y="4181227"/>
            <a:ext cx="925693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9D4D5E6-1E1C-414D-9D6F-127BFDB3F8F2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7407773" y="4181227"/>
            <a:ext cx="423133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BED7A3C-F4E5-B944-B998-31FF98338CE1}"/>
              </a:ext>
            </a:extLst>
          </p:cNvPr>
          <p:cNvSpPr txBox="1"/>
          <p:nvPr/>
        </p:nvSpPr>
        <p:spPr>
          <a:xfrm rot="16200000">
            <a:off x="4151359" y="2782242"/>
            <a:ext cx="19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Gene expression differences</a:t>
            </a:r>
            <a:endParaRPr lang="en-US" sz="1200" b="1" i="1" baseline="-25000" dirty="0">
              <a:solidFill>
                <a:srgbClr val="2624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5A8FE7-6164-0A49-8324-481148D2F228}"/>
              </a:ext>
            </a:extLst>
          </p:cNvPr>
          <p:cNvSpPr/>
          <p:nvPr/>
        </p:nvSpPr>
        <p:spPr>
          <a:xfrm>
            <a:off x="843280" y="1296669"/>
            <a:ext cx="2128520" cy="336427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CCB59CA-FF52-8440-B784-CCABFDA15A07}"/>
              </a:ext>
            </a:extLst>
          </p:cNvPr>
          <p:cNvSpPr/>
          <p:nvPr/>
        </p:nvSpPr>
        <p:spPr>
          <a:xfrm>
            <a:off x="5600921" y="4012688"/>
            <a:ext cx="3085291" cy="613426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98CBE9-BAF1-5B4E-AD7E-2A3A063B28C5}"/>
              </a:ext>
            </a:extLst>
          </p:cNvPr>
          <p:cNvSpPr/>
          <p:nvPr/>
        </p:nvSpPr>
        <p:spPr>
          <a:xfrm>
            <a:off x="2067042" y="2450939"/>
            <a:ext cx="776742" cy="336427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C84A114-2C40-D143-A199-438FACEC820A}"/>
              </a:ext>
            </a:extLst>
          </p:cNvPr>
          <p:cNvSpPr/>
          <p:nvPr/>
        </p:nvSpPr>
        <p:spPr>
          <a:xfrm>
            <a:off x="5600922" y="1367790"/>
            <a:ext cx="3085290" cy="672854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63A033A-199D-1A43-AB57-DFC880E099C3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Bianco et al. 2023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Implications for reducing tomato losses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4"/>
            <a:ext cx="4534620" cy="3841803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Devise treatments for limiting bacterial biofilm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Deploy treatment where strains with high expression of </a:t>
            </a:r>
            <a:r>
              <a:rPr lang="en-US" sz="2200" dirty="0" err="1">
                <a:solidFill>
                  <a:schemeClr val="tx1"/>
                </a:solidFill>
              </a:rPr>
              <a:t>gumC</a:t>
            </a:r>
            <a:r>
              <a:rPr lang="en-US" sz="2200" dirty="0">
                <a:solidFill>
                  <a:schemeClr val="tx1"/>
                </a:solidFill>
              </a:rPr>
              <a:t>/</a:t>
            </a:r>
            <a:r>
              <a:rPr lang="en-US" sz="2200" dirty="0" err="1">
                <a:solidFill>
                  <a:schemeClr val="tx1"/>
                </a:solidFill>
              </a:rPr>
              <a:t>gumE</a:t>
            </a:r>
            <a:r>
              <a:rPr lang="en-US" sz="2200" dirty="0">
                <a:solidFill>
                  <a:schemeClr val="tx1"/>
                </a:solidFill>
              </a:rPr>
              <a:t> are found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Location-specific application reduces treatment resistance evolution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94F07A-3928-454C-8198-FF593A506DC0}"/>
              </a:ext>
            </a:extLst>
          </p:cNvPr>
          <p:cNvSpPr/>
          <p:nvPr/>
        </p:nvSpPr>
        <p:spPr>
          <a:xfrm>
            <a:off x="4846320" y="1296669"/>
            <a:ext cx="4107900" cy="3401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8C4A496-F593-7842-9424-1BB29385B1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91"/>
          <a:stretch/>
        </p:blipFill>
        <p:spPr>
          <a:xfrm>
            <a:off x="5347012" y="1677035"/>
            <a:ext cx="3485288" cy="267208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72D4267-84BB-5647-ACC8-64DFCF78B583}"/>
              </a:ext>
            </a:extLst>
          </p:cNvPr>
          <p:cNvSpPr/>
          <p:nvPr/>
        </p:nvSpPr>
        <p:spPr>
          <a:xfrm>
            <a:off x="4846319" y="1367789"/>
            <a:ext cx="181886" cy="57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336225-BA14-5540-8527-F8A4AD013E09}"/>
              </a:ext>
            </a:extLst>
          </p:cNvPr>
          <p:cNvSpPr txBox="1"/>
          <p:nvPr/>
        </p:nvSpPr>
        <p:spPr>
          <a:xfrm>
            <a:off x="6129332" y="1343273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genes related to biofilm viscosity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0597A7C-FB76-244A-8244-3024FB6941A4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129333" y="1620272"/>
            <a:ext cx="1278440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EF6164-000E-6648-A9B4-A120256C115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7300098" y="1620272"/>
            <a:ext cx="107675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91E1B89-A396-3A45-AA0C-A4306730F3C3}"/>
              </a:ext>
            </a:extLst>
          </p:cNvPr>
          <p:cNvCxnSpPr>
            <a:cxnSpLocks/>
          </p:cNvCxnSpPr>
          <p:nvPr/>
        </p:nvCxnSpPr>
        <p:spPr>
          <a:xfrm>
            <a:off x="7407772" y="1620272"/>
            <a:ext cx="846268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68259CD-51AD-0C48-B40D-7BF82E977D57}"/>
              </a:ext>
            </a:extLst>
          </p:cNvPr>
          <p:cNvSpPr txBox="1"/>
          <p:nvPr/>
        </p:nvSpPr>
        <p:spPr>
          <a:xfrm>
            <a:off x="6129332" y="4349115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pathogen strains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A8D3725-1C87-1A45-B80D-8B27522DA5C3}"/>
              </a:ext>
            </a:extLst>
          </p:cNvPr>
          <p:cNvCxnSpPr>
            <a:cxnSpLocks/>
            <a:stCxn id="51" idx="0"/>
          </p:cNvCxnSpPr>
          <p:nvPr/>
        </p:nvCxnSpPr>
        <p:spPr>
          <a:xfrm flipH="1" flipV="1">
            <a:off x="6482080" y="4181227"/>
            <a:ext cx="925693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796B4AD-755B-D841-B8BE-9D273C3CB67E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7407773" y="4181227"/>
            <a:ext cx="423133" cy="167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CCE130D8-0B17-0F49-9914-DACFC95BE768}"/>
              </a:ext>
            </a:extLst>
          </p:cNvPr>
          <p:cNvSpPr txBox="1"/>
          <p:nvPr/>
        </p:nvSpPr>
        <p:spPr>
          <a:xfrm rot="16200000">
            <a:off x="4151359" y="2782242"/>
            <a:ext cx="19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62426"/>
                </a:solidFill>
                <a:latin typeface="Arial" charset="0"/>
                <a:ea typeface="Arial" charset="0"/>
                <a:cs typeface="Arial" charset="0"/>
              </a:rPr>
              <a:t>Gene expression differences</a:t>
            </a:r>
            <a:endParaRPr lang="en-US" sz="1200" b="1" i="1" baseline="-25000" dirty="0">
              <a:solidFill>
                <a:srgbClr val="26242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47749A-6447-1F4D-87AA-FFF573989C43}"/>
              </a:ext>
            </a:extLst>
          </p:cNvPr>
          <p:cNvSpPr/>
          <p:nvPr/>
        </p:nvSpPr>
        <p:spPr>
          <a:xfrm>
            <a:off x="5600921" y="4012688"/>
            <a:ext cx="3085291" cy="613426"/>
          </a:xfrm>
          <a:prstGeom prst="rect">
            <a:avLst/>
          </a:prstGeom>
          <a:solidFill>
            <a:srgbClr val="FFC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C5D25CD-6BAA-824C-8CFD-83BEF08118E7}"/>
              </a:ext>
            </a:extLst>
          </p:cNvPr>
          <p:cNvSpPr/>
          <p:nvPr/>
        </p:nvSpPr>
        <p:spPr>
          <a:xfrm>
            <a:off x="5600922" y="1367790"/>
            <a:ext cx="3085290" cy="672854"/>
          </a:xfrm>
          <a:prstGeom prst="rect">
            <a:avLst/>
          </a:prstGeom>
          <a:solidFill>
            <a:schemeClr val="accent5">
              <a:lumMod val="40000"/>
              <a:lumOff val="6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2C48CD-607E-9341-A1AC-E0A1B93AF481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Bianco et al. 2023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1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DCE6E7-47F9-3045-AF1F-0DA8BE4399EE}"/>
              </a:ext>
            </a:extLst>
          </p:cNvPr>
          <p:cNvSpPr/>
          <p:nvPr/>
        </p:nvSpPr>
        <p:spPr>
          <a:xfrm>
            <a:off x="5105400" y="1360874"/>
            <a:ext cx="3995590" cy="3292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2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Pathogen evolution and characteristics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4891300" cy="34164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Identify genes responsible for causing disease symptoms</a:t>
            </a:r>
          </a:p>
          <a:p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Understand evolution and invasion pathways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93967-B7B4-2B4A-B5E1-6F41C25788DA}"/>
              </a:ext>
            </a:extLst>
          </p:cNvPr>
          <p:cNvSpPr txBox="1"/>
          <p:nvPr/>
        </p:nvSpPr>
        <p:spPr>
          <a:xfrm>
            <a:off x="5203000" y="3867286"/>
            <a:ext cx="3791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Wheat stem rust caused by </a:t>
            </a:r>
            <a:r>
              <a:rPr lang="en-US" sz="1800" i="1" dirty="0"/>
              <a:t>Puccinia </a:t>
            </a:r>
            <a:r>
              <a:rPr lang="en-US" sz="1800" i="1" dirty="0" err="1"/>
              <a:t>graminis</a:t>
            </a:r>
            <a:r>
              <a:rPr lang="en-US" sz="1800" i="1" dirty="0"/>
              <a:t> </a:t>
            </a:r>
            <a:r>
              <a:rPr lang="en-US" sz="1800" dirty="0" err="1"/>
              <a:t>f.sp</a:t>
            </a:r>
            <a:r>
              <a:rPr lang="en-US" sz="1800" dirty="0"/>
              <a:t>. </a:t>
            </a:r>
            <a:r>
              <a:rPr lang="en-US" sz="1800" i="1" dirty="0" err="1"/>
              <a:t>tritici</a:t>
            </a:r>
            <a:r>
              <a:rPr lang="en-US" sz="1800" dirty="0"/>
              <a:t> (</a:t>
            </a:r>
            <a:r>
              <a:rPr lang="en-US" sz="1800" dirty="0" err="1"/>
              <a:t>Pgt</a:t>
            </a:r>
            <a:r>
              <a:rPr lang="en-US" sz="1800" dirty="0"/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0F5057-54F6-0243-8FAD-97D9B1CE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414" y="1378125"/>
            <a:ext cx="3752814" cy="2565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B0A6554-482D-024F-8FE8-97A0F864446C}"/>
              </a:ext>
            </a:extLst>
          </p:cNvPr>
          <p:cNvSpPr/>
          <p:nvPr/>
        </p:nvSpPr>
        <p:spPr>
          <a:xfrm>
            <a:off x="790112" y="2430444"/>
            <a:ext cx="3781887" cy="730004"/>
          </a:xfrm>
          <a:prstGeom prst="rect">
            <a:avLst/>
          </a:prstGeom>
          <a:solidFill>
            <a:srgbClr val="FFFF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0709F-D290-0941-B9E3-01FD3D3651C0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Guo et al. 2022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9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6BBE9E3-F925-DF43-91F8-FF3EE5ACD650}"/>
              </a:ext>
            </a:extLst>
          </p:cNvPr>
          <p:cNvGrpSpPr/>
          <p:nvPr/>
        </p:nvGrpSpPr>
        <p:grpSpPr>
          <a:xfrm>
            <a:off x="5083175" y="3154216"/>
            <a:ext cx="3548753" cy="1369949"/>
            <a:chOff x="5135130" y="3029524"/>
            <a:chExt cx="3548753" cy="1369949"/>
          </a:xfrm>
        </p:grpSpPr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E7C6077D-3033-4E40-84A8-001F54B316C8}"/>
                </a:ext>
              </a:extLst>
            </p:cNvPr>
            <p:cNvGrpSpPr/>
            <p:nvPr/>
          </p:nvGrpSpPr>
          <p:grpSpPr>
            <a:xfrm>
              <a:off x="5135130" y="3029524"/>
              <a:ext cx="3548753" cy="1369949"/>
              <a:chOff x="5307407" y="3339454"/>
              <a:chExt cx="3548753" cy="1497025"/>
            </a:xfrm>
          </p:grpSpPr>
          <p:sp>
            <p:nvSpPr>
              <p:cNvPr id="302" name="Triangle 301">
                <a:extLst>
                  <a:ext uri="{FF2B5EF4-FFF2-40B4-BE49-F238E27FC236}">
                    <a16:creationId xmlns:a16="http://schemas.microsoft.com/office/drawing/2014/main" id="{B360CE70-F4F0-F347-8F2D-646FFEE3751C}"/>
                  </a:ext>
                </a:extLst>
              </p:cNvPr>
              <p:cNvSpPr/>
              <p:nvPr/>
            </p:nvSpPr>
            <p:spPr>
              <a:xfrm>
                <a:off x="6621236" y="3339454"/>
                <a:ext cx="2099430" cy="748729"/>
              </a:xfrm>
              <a:prstGeom prst="triangle">
                <a:avLst>
                  <a:gd name="adj" fmla="val 90667"/>
                </a:avLst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ounded Rectangle 302">
                <a:extLst>
                  <a:ext uri="{FF2B5EF4-FFF2-40B4-BE49-F238E27FC236}">
                    <a16:creationId xmlns:a16="http://schemas.microsoft.com/office/drawing/2014/main" id="{CEA57701-D36A-4F4F-91A6-9A93184C378F}"/>
                  </a:ext>
                </a:extLst>
              </p:cNvPr>
              <p:cNvSpPr/>
              <p:nvPr/>
            </p:nvSpPr>
            <p:spPr>
              <a:xfrm>
                <a:off x="5307407" y="4095250"/>
                <a:ext cx="3548753" cy="741229"/>
              </a:xfrm>
              <a:prstGeom prst="roundRect">
                <a:avLst>
                  <a:gd name="adj" fmla="val 1311"/>
                </a:avLst>
              </a:prstGeom>
              <a:solidFill>
                <a:schemeClr val="bg1">
                  <a:lumMod val="85000"/>
                </a:schemeClr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CB24845A-8888-E44B-8EC3-1C74923AFC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6480" y="4060015"/>
              <a:ext cx="909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54F4F88E-E808-E94E-A4C4-6B5640C51073}"/>
                </a:ext>
              </a:extLst>
            </p:cNvPr>
            <p:cNvSpPr/>
            <p:nvPr/>
          </p:nvSpPr>
          <p:spPr>
            <a:xfrm>
              <a:off x="5508544" y="4037156"/>
              <a:ext cx="9144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216A34FD-3FCD-5F41-AB3C-CF6A7636D8C0}"/>
                </a:ext>
              </a:extLst>
            </p:cNvPr>
            <p:cNvSpPr/>
            <p:nvPr/>
          </p:nvSpPr>
          <p:spPr>
            <a:xfrm>
              <a:off x="5741923" y="4037156"/>
              <a:ext cx="182880" cy="45719"/>
            </a:xfrm>
            <a:prstGeom prst="rect">
              <a:avLst/>
            </a:prstGeom>
            <a:solidFill>
              <a:srgbClr val="3B81F3"/>
            </a:solidFill>
            <a:ln>
              <a:solidFill>
                <a:srgbClr val="3B81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0326DC73-934E-BA4D-993E-5D278D27280F}"/>
              </a:ext>
            </a:extLst>
          </p:cNvPr>
          <p:cNvGrpSpPr/>
          <p:nvPr/>
        </p:nvGrpSpPr>
        <p:grpSpPr>
          <a:xfrm>
            <a:off x="6572670" y="2234427"/>
            <a:ext cx="2073398" cy="1217990"/>
            <a:chOff x="4384574" y="3637788"/>
            <a:chExt cx="2073398" cy="1217990"/>
          </a:xfrm>
        </p:grpSpPr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C06E9942-1E20-C243-A619-73A255FDB31C}"/>
                </a:ext>
              </a:extLst>
            </p:cNvPr>
            <p:cNvCxnSpPr/>
            <p:nvPr/>
          </p:nvCxnSpPr>
          <p:spPr>
            <a:xfrm>
              <a:off x="4384574" y="4189104"/>
              <a:ext cx="308345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Rounded Rectangle 263">
              <a:extLst>
                <a:ext uri="{FF2B5EF4-FFF2-40B4-BE49-F238E27FC236}">
                  <a16:creationId xmlns:a16="http://schemas.microsoft.com/office/drawing/2014/main" id="{A3A49B3A-E96B-F247-84BC-A64C432327B1}"/>
                </a:ext>
              </a:extLst>
            </p:cNvPr>
            <p:cNvSpPr/>
            <p:nvPr/>
          </p:nvSpPr>
          <p:spPr>
            <a:xfrm>
              <a:off x="4951693" y="3637788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C4DB16A3-8786-854B-8382-AD9FE41E1742}"/>
                </a:ext>
              </a:extLst>
            </p:cNvPr>
            <p:cNvSpPr txBox="1"/>
            <p:nvPr/>
          </p:nvSpPr>
          <p:spPr>
            <a:xfrm>
              <a:off x="4936596" y="4356556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identify genome rearrangements 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F49C9CE6-C6EF-1E46-B948-7AA3EEF08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7374" y="3922012"/>
              <a:ext cx="909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99BBCF4B-FDDD-CB45-A758-794F6D7CBC75}"/>
                </a:ext>
              </a:extLst>
            </p:cNvPr>
            <p:cNvSpPr/>
            <p:nvPr/>
          </p:nvSpPr>
          <p:spPr>
            <a:xfrm>
              <a:off x="5439438" y="3899153"/>
              <a:ext cx="9144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D92BC5D1-A5BD-9A4B-80AF-E3EF7FED4D02}"/>
                </a:ext>
              </a:extLst>
            </p:cNvPr>
            <p:cNvSpPr/>
            <p:nvPr/>
          </p:nvSpPr>
          <p:spPr>
            <a:xfrm>
              <a:off x="5672817" y="3899153"/>
              <a:ext cx="182880" cy="45719"/>
            </a:xfrm>
            <a:prstGeom prst="rect">
              <a:avLst/>
            </a:prstGeom>
            <a:solidFill>
              <a:srgbClr val="3B81F3"/>
            </a:solidFill>
            <a:ln>
              <a:solidFill>
                <a:srgbClr val="3B81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B820F726-6D24-8140-8E23-641CCB2609DE}"/>
                </a:ext>
              </a:extLst>
            </p:cNvPr>
            <p:cNvSpPr/>
            <p:nvPr/>
          </p:nvSpPr>
          <p:spPr>
            <a:xfrm>
              <a:off x="5556001" y="3899153"/>
              <a:ext cx="90555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B0B082AE-4E80-F847-8213-B1C1B9AE91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37374" y="4203941"/>
              <a:ext cx="9091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FE5F78DA-7A28-8D40-9530-8CC874530BA9}"/>
                </a:ext>
              </a:extLst>
            </p:cNvPr>
            <p:cNvSpPr/>
            <p:nvPr/>
          </p:nvSpPr>
          <p:spPr>
            <a:xfrm>
              <a:off x="5876797" y="4181082"/>
              <a:ext cx="91440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C6F8B79D-1672-7B4E-8C04-113FAB206366}"/>
                </a:ext>
              </a:extLst>
            </p:cNvPr>
            <p:cNvSpPr/>
            <p:nvPr/>
          </p:nvSpPr>
          <p:spPr>
            <a:xfrm>
              <a:off x="5672817" y="4181082"/>
              <a:ext cx="182880" cy="45719"/>
            </a:xfrm>
            <a:prstGeom prst="rect">
              <a:avLst/>
            </a:prstGeom>
            <a:solidFill>
              <a:srgbClr val="3B81F3"/>
            </a:solidFill>
            <a:ln>
              <a:solidFill>
                <a:srgbClr val="3B81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BFBE206B-9546-8D42-BB33-176AE8C06F85}"/>
                </a:ext>
              </a:extLst>
            </p:cNvPr>
            <p:cNvSpPr/>
            <p:nvPr/>
          </p:nvSpPr>
          <p:spPr>
            <a:xfrm>
              <a:off x="5556001" y="4181082"/>
              <a:ext cx="90555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878A0E1F-6E12-DA46-90DA-0B427240F1E0}"/>
                </a:ext>
              </a:extLst>
            </p:cNvPr>
            <p:cNvSpPr/>
            <p:nvPr/>
          </p:nvSpPr>
          <p:spPr>
            <a:xfrm>
              <a:off x="5428334" y="3954497"/>
              <a:ext cx="549275" cy="212725"/>
            </a:xfrm>
            <a:custGeom>
              <a:avLst/>
              <a:gdLst>
                <a:gd name="connsiteX0" fmla="*/ 0 w 549275"/>
                <a:gd name="connsiteY0" fmla="*/ 0 h 212725"/>
                <a:gd name="connsiteX1" fmla="*/ 447675 w 549275"/>
                <a:gd name="connsiteY1" fmla="*/ 212725 h 212725"/>
                <a:gd name="connsiteX2" fmla="*/ 549275 w 549275"/>
                <a:gd name="connsiteY2" fmla="*/ 212725 h 212725"/>
                <a:gd name="connsiteX3" fmla="*/ 111125 w 549275"/>
                <a:gd name="connsiteY3" fmla="*/ 3175 h 212725"/>
                <a:gd name="connsiteX4" fmla="*/ 0 w 549275"/>
                <a:gd name="connsiteY4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9275" h="212725">
                  <a:moveTo>
                    <a:pt x="0" y="0"/>
                  </a:moveTo>
                  <a:lnTo>
                    <a:pt x="447675" y="212725"/>
                  </a:lnTo>
                  <a:lnTo>
                    <a:pt x="549275" y="212725"/>
                  </a:lnTo>
                  <a:lnTo>
                    <a:pt x="111125" y="3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70A186-3810-A445-8DED-9D78615D5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80" y="445025"/>
            <a:ext cx="8520600" cy="572700"/>
          </a:xfrm>
        </p:spPr>
        <p:txBody>
          <a:bodyPr>
            <a:noAutofit/>
          </a:bodyPr>
          <a:lstStyle/>
          <a:p>
            <a:r>
              <a:rPr lang="en-US" dirty="0"/>
              <a:t>Wheat stem 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B2490-1C17-CE45-8F0C-C4FF8210C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8520599" cy="16707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Use genome data to determine how selection and pathogen lineages combine to affect virulence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BFE61F-B149-3448-A56B-144B9A30B9D6}"/>
              </a:ext>
            </a:extLst>
          </p:cNvPr>
          <p:cNvCxnSpPr/>
          <p:nvPr/>
        </p:nvCxnSpPr>
        <p:spPr>
          <a:xfrm>
            <a:off x="2181086" y="2790989"/>
            <a:ext cx="308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86428AC-BD5C-6141-9557-2D4210FD7D42}"/>
              </a:ext>
            </a:extLst>
          </p:cNvPr>
          <p:cNvCxnSpPr/>
          <p:nvPr/>
        </p:nvCxnSpPr>
        <p:spPr>
          <a:xfrm>
            <a:off x="4371127" y="2790989"/>
            <a:ext cx="30834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AD587F-CCE2-2745-B257-D2C8E332A613}"/>
              </a:ext>
            </a:extLst>
          </p:cNvPr>
          <p:cNvGrpSpPr/>
          <p:nvPr/>
        </p:nvGrpSpPr>
        <p:grpSpPr>
          <a:xfrm>
            <a:off x="522343" y="2239673"/>
            <a:ext cx="1521376" cy="1217990"/>
            <a:chOff x="3076409" y="2658123"/>
            <a:chExt cx="1521376" cy="1217990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ACB5D8C-5472-A743-9BA0-652720CDF6A2}"/>
                </a:ext>
              </a:extLst>
            </p:cNvPr>
            <p:cNvSpPr/>
            <p:nvPr/>
          </p:nvSpPr>
          <p:spPr>
            <a:xfrm>
              <a:off x="3091506" y="2658123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7F6103-0CE7-2C4A-A487-07ECED22EDDB}"/>
                </a:ext>
              </a:extLst>
            </p:cNvPr>
            <p:cNvCxnSpPr/>
            <p:nvPr/>
          </p:nvCxnSpPr>
          <p:spPr>
            <a:xfrm rot="5400000">
              <a:off x="4117273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00583E-02B4-EC42-AAA5-5632B750493F}"/>
                </a:ext>
              </a:extLst>
            </p:cNvPr>
            <p:cNvCxnSpPr/>
            <p:nvPr/>
          </p:nvCxnSpPr>
          <p:spPr>
            <a:xfrm rot="5400000">
              <a:off x="4003850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8828862-812A-714F-82DD-40DDF372DE80}"/>
                </a:ext>
              </a:extLst>
            </p:cNvPr>
            <p:cNvCxnSpPr/>
            <p:nvPr/>
          </p:nvCxnSpPr>
          <p:spPr>
            <a:xfrm rot="5400000">
              <a:off x="4003850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928A9CE-12A2-EE4E-8996-5B586EED5A3D}"/>
                </a:ext>
              </a:extLst>
            </p:cNvPr>
            <p:cNvCxnSpPr/>
            <p:nvPr/>
          </p:nvCxnSpPr>
          <p:spPr>
            <a:xfrm rot="5400000">
              <a:off x="3883596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A4DFEA-FC8F-C040-94A2-68579C6315B0}"/>
                </a:ext>
              </a:extLst>
            </p:cNvPr>
            <p:cNvCxnSpPr/>
            <p:nvPr/>
          </p:nvCxnSpPr>
          <p:spPr>
            <a:xfrm rot="5400000">
              <a:off x="3883596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213AB5-48CF-8B4B-A339-138F5ABAF339}"/>
                </a:ext>
              </a:extLst>
            </p:cNvPr>
            <p:cNvCxnSpPr/>
            <p:nvPr/>
          </p:nvCxnSpPr>
          <p:spPr>
            <a:xfrm rot="5400000">
              <a:off x="4251224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54C27-A582-2A40-8306-9ED09850F5C9}"/>
                </a:ext>
              </a:extLst>
            </p:cNvPr>
            <p:cNvCxnSpPr/>
            <p:nvPr/>
          </p:nvCxnSpPr>
          <p:spPr>
            <a:xfrm rot="5400000">
              <a:off x="4251224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F10E660-93F8-6C45-9577-9CA9DBBBEAD8}"/>
                </a:ext>
              </a:extLst>
            </p:cNvPr>
            <p:cNvCxnSpPr/>
            <p:nvPr/>
          </p:nvCxnSpPr>
          <p:spPr>
            <a:xfrm rot="5400000">
              <a:off x="4117273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B8AB64D-6FBC-E14C-8EC0-ABE526ED8286}"/>
                </a:ext>
              </a:extLst>
            </p:cNvPr>
            <p:cNvCxnSpPr/>
            <p:nvPr/>
          </p:nvCxnSpPr>
          <p:spPr>
            <a:xfrm rot="5400000">
              <a:off x="3645283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662ED4B-D6B8-9C44-A093-906A6399E85A}"/>
                </a:ext>
              </a:extLst>
            </p:cNvPr>
            <p:cNvCxnSpPr/>
            <p:nvPr/>
          </p:nvCxnSpPr>
          <p:spPr>
            <a:xfrm rot="5400000">
              <a:off x="3531860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980B3A-EE2C-524D-81B8-7D91E29624F2}"/>
                </a:ext>
              </a:extLst>
            </p:cNvPr>
            <p:cNvCxnSpPr/>
            <p:nvPr/>
          </p:nvCxnSpPr>
          <p:spPr>
            <a:xfrm rot="5400000">
              <a:off x="3531860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09EE3D6-F2C0-C54E-99AA-D458064C4B7E}"/>
                </a:ext>
              </a:extLst>
            </p:cNvPr>
            <p:cNvCxnSpPr/>
            <p:nvPr/>
          </p:nvCxnSpPr>
          <p:spPr>
            <a:xfrm rot="5400000">
              <a:off x="3411606" y="294403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6B1B305-29A6-B448-ADAF-D7F548FEF3E6}"/>
                </a:ext>
              </a:extLst>
            </p:cNvPr>
            <p:cNvCxnSpPr/>
            <p:nvPr/>
          </p:nvCxnSpPr>
          <p:spPr>
            <a:xfrm rot="5400000">
              <a:off x="3411606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DBAFE6-D144-D14D-A3FB-3A5EF4ED5D8A}"/>
                </a:ext>
              </a:extLst>
            </p:cNvPr>
            <p:cNvCxnSpPr/>
            <p:nvPr/>
          </p:nvCxnSpPr>
          <p:spPr>
            <a:xfrm rot="5400000">
              <a:off x="3779234" y="2883658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CFADB23-6B22-134C-AC44-0E595E46922D}"/>
                </a:ext>
              </a:extLst>
            </p:cNvPr>
            <p:cNvCxnSpPr/>
            <p:nvPr/>
          </p:nvCxnSpPr>
          <p:spPr>
            <a:xfrm rot="5400000">
              <a:off x="3779234" y="300441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348D2D-690E-0D49-899C-F6767C7DF5E8}"/>
                </a:ext>
              </a:extLst>
            </p:cNvPr>
            <p:cNvCxnSpPr/>
            <p:nvPr/>
          </p:nvCxnSpPr>
          <p:spPr>
            <a:xfrm rot="5400000">
              <a:off x="3645283" y="281896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500F579-CB1C-D847-B5BD-09EC9C006C7F}"/>
                </a:ext>
              </a:extLst>
            </p:cNvPr>
            <p:cNvCxnSpPr/>
            <p:nvPr/>
          </p:nvCxnSpPr>
          <p:spPr>
            <a:xfrm rot="5400000">
              <a:off x="4077092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EA56C9-6D72-9342-B031-439C2258C214}"/>
                </a:ext>
              </a:extLst>
            </p:cNvPr>
            <p:cNvCxnSpPr/>
            <p:nvPr/>
          </p:nvCxnSpPr>
          <p:spPr>
            <a:xfrm rot="5400000">
              <a:off x="3963669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3B5E8C2-DF8B-7543-B12C-B28834362A69}"/>
                </a:ext>
              </a:extLst>
            </p:cNvPr>
            <p:cNvCxnSpPr/>
            <p:nvPr/>
          </p:nvCxnSpPr>
          <p:spPr>
            <a:xfrm rot="5400000">
              <a:off x="3963669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419C01C-36D4-184B-9601-3C01CD8E51D1}"/>
                </a:ext>
              </a:extLst>
            </p:cNvPr>
            <p:cNvCxnSpPr/>
            <p:nvPr/>
          </p:nvCxnSpPr>
          <p:spPr>
            <a:xfrm rot="5400000">
              <a:off x="3843415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29F3D83-1BED-9649-AF44-AA5AFD620045}"/>
                </a:ext>
              </a:extLst>
            </p:cNvPr>
            <p:cNvCxnSpPr/>
            <p:nvPr/>
          </p:nvCxnSpPr>
          <p:spPr>
            <a:xfrm rot="5400000">
              <a:off x="3843415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1ACB841-C8F2-7449-BD44-2D94B2A9EDDA}"/>
                </a:ext>
              </a:extLst>
            </p:cNvPr>
            <p:cNvCxnSpPr/>
            <p:nvPr/>
          </p:nvCxnSpPr>
          <p:spPr>
            <a:xfrm rot="5400000">
              <a:off x="4211043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2F53BE6-41C5-DF4A-BA06-378863E91044}"/>
                </a:ext>
              </a:extLst>
            </p:cNvPr>
            <p:cNvCxnSpPr/>
            <p:nvPr/>
          </p:nvCxnSpPr>
          <p:spPr>
            <a:xfrm rot="5400000">
              <a:off x="4211043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1A8AAB-E6E9-B044-AEC2-7F33D4A7D190}"/>
                </a:ext>
              </a:extLst>
            </p:cNvPr>
            <p:cNvCxnSpPr/>
            <p:nvPr/>
          </p:nvCxnSpPr>
          <p:spPr>
            <a:xfrm rot="5400000">
              <a:off x="4077092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74D5CE3-6BAF-614B-8B7C-536E7B996E99}"/>
                </a:ext>
              </a:extLst>
            </p:cNvPr>
            <p:cNvCxnSpPr/>
            <p:nvPr/>
          </p:nvCxnSpPr>
          <p:spPr>
            <a:xfrm rot="5400000">
              <a:off x="3605102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F226B7-8CF1-A742-AD63-07A9B857E46D}"/>
                </a:ext>
              </a:extLst>
            </p:cNvPr>
            <p:cNvCxnSpPr/>
            <p:nvPr/>
          </p:nvCxnSpPr>
          <p:spPr>
            <a:xfrm rot="5400000">
              <a:off x="3491679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6AF39DC-BEEE-E54F-9768-3F35EA6FB8AC}"/>
                </a:ext>
              </a:extLst>
            </p:cNvPr>
            <p:cNvCxnSpPr/>
            <p:nvPr/>
          </p:nvCxnSpPr>
          <p:spPr>
            <a:xfrm rot="5400000">
              <a:off x="3491679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97484BD-F716-B943-89AE-04D1E0E6B6DE}"/>
                </a:ext>
              </a:extLst>
            </p:cNvPr>
            <p:cNvCxnSpPr/>
            <p:nvPr/>
          </p:nvCxnSpPr>
          <p:spPr>
            <a:xfrm rot="5400000">
              <a:off x="3371425" y="3194175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679CF9-F0B4-7742-9B15-35AA9BDF5389}"/>
                </a:ext>
              </a:extLst>
            </p:cNvPr>
            <p:cNvCxnSpPr/>
            <p:nvPr/>
          </p:nvCxnSpPr>
          <p:spPr>
            <a:xfrm rot="5400000">
              <a:off x="3371425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A66504B-516F-4741-BE92-808BCEE7B834}"/>
                </a:ext>
              </a:extLst>
            </p:cNvPr>
            <p:cNvCxnSpPr/>
            <p:nvPr/>
          </p:nvCxnSpPr>
          <p:spPr>
            <a:xfrm rot="5400000">
              <a:off x="3739053" y="3133797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3464BF2-4BAE-4644-BC31-146D05A27A74}"/>
                </a:ext>
              </a:extLst>
            </p:cNvPr>
            <p:cNvCxnSpPr/>
            <p:nvPr/>
          </p:nvCxnSpPr>
          <p:spPr>
            <a:xfrm rot="5400000">
              <a:off x="3739053" y="3254553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529F391-36F3-D84B-95A8-2F16C0755CA9}"/>
                </a:ext>
              </a:extLst>
            </p:cNvPr>
            <p:cNvCxnSpPr/>
            <p:nvPr/>
          </p:nvCxnSpPr>
          <p:spPr>
            <a:xfrm rot="5400000">
              <a:off x="3605102" y="3069106"/>
              <a:ext cx="0" cy="180085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96D9A69-2320-AD4B-B54B-BA709B14B037}"/>
                </a:ext>
              </a:extLst>
            </p:cNvPr>
            <p:cNvSpPr txBox="1"/>
            <p:nvPr/>
          </p:nvSpPr>
          <p:spPr>
            <a:xfrm>
              <a:off x="3076409" y="3376891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sequence pathogen genomes</a:t>
              </a:r>
              <a:endParaRPr lang="en-US" sz="1200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384C00-EB32-2549-818E-0CA82708C1DC}"/>
                </a:ext>
              </a:extLst>
            </p:cNvPr>
            <p:cNvCxnSpPr/>
            <p:nvPr/>
          </p:nvCxnSpPr>
          <p:spPr>
            <a:xfrm>
              <a:off x="3236773" y="2840380"/>
              <a:ext cx="116477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E9DB30-172D-F94C-8457-A021B023D6BC}"/>
              </a:ext>
            </a:extLst>
          </p:cNvPr>
          <p:cNvGrpSpPr/>
          <p:nvPr/>
        </p:nvGrpSpPr>
        <p:grpSpPr>
          <a:xfrm>
            <a:off x="2722746" y="2239673"/>
            <a:ext cx="1521376" cy="1217990"/>
            <a:chOff x="5513199" y="2640069"/>
            <a:chExt cx="1521376" cy="121799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8392BCFD-F8EE-A340-86E5-519AA56D246F}"/>
                </a:ext>
              </a:extLst>
            </p:cNvPr>
            <p:cNvSpPr/>
            <p:nvPr/>
          </p:nvSpPr>
          <p:spPr>
            <a:xfrm>
              <a:off x="5528296" y="2640069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B269AA-C6B0-E643-8933-C0730FBED8B9}"/>
                </a:ext>
              </a:extLst>
            </p:cNvPr>
            <p:cNvSpPr txBox="1"/>
            <p:nvPr/>
          </p:nvSpPr>
          <p:spPr>
            <a:xfrm>
              <a:off x="5513199" y="3358837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note virulence for each lineage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B9FCE9C-308F-8245-8F31-E8A47F45B318}"/>
                </a:ext>
              </a:extLst>
            </p:cNvPr>
            <p:cNvGrpSpPr/>
            <p:nvPr/>
          </p:nvGrpSpPr>
          <p:grpSpPr>
            <a:xfrm>
              <a:off x="5728020" y="2882919"/>
              <a:ext cx="237371" cy="435586"/>
              <a:chOff x="5081373" y="3855256"/>
              <a:chExt cx="1059884" cy="720717"/>
            </a:xfrm>
          </p:grpSpPr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02646184-4E36-C440-B410-10908609E66D}"/>
                  </a:ext>
                </a:extLst>
              </p:cNvPr>
              <p:cNvCxnSpPr/>
              <p:nvPr/>
            </p:nvCxnSpPr>
            <p:spPr>
              <a:xfrm rot="5400000">
                <a:off x="5917264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0AA35DA-DAA2-BA4F-B9EB-9B70B922BFCE}"/>
                  </a:ext>
                </a:extLst>
              </p:cNvPr>
              <p:cNvCxnSpPr/>
              <p:nvPr/>
            </p:nvCxnSpPr>
            <p:spPr>
              <a:xfrm rot="5400000">
                <a:off x="5803841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6FDCC229-EA3A-2543-A20B-F92178A89764}"/>
                  </a:ext>
                </a:extLst>
              </p:cNvPr>
              <p:cNvCxnSpPr/>
              <p:nvPr/>
            </p:nvCxnSpPr>
            <p:spPr>
              <a:xfrm rot="5400000">
                <a:off x="5803841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9AC888BA-3221-714F-94DB-E2C01561844A}"/>
                  </a:ext>
                </a:extLst>
              </p:cNvPr>
              <p:cNvCxnSpPr/>
              <p:nvPr/>
            </p:nvCxnSpPr>
            <p:spPr>
              <a:xfrm rot="5400000">
                <a:off x="5683587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7E6CB36C-2B52-8C4F-B870-0039DAC42334}"/>
                  </a:ext>
                </a:extLst>
              </p:cNvPr>
              <p:cNvCxnSpPr/>
              <p:nvPr/>
            </p:nvCxnSpPr>
            <p:spPr>
              <a:xfrm rot="5400000">
                <a:off x="5683587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3E7F43AF-CB23-004A-9F7E-660E9FC72268}"/>
                  </a:ext>
                </a:extLst>
              </p:cNvPr>
              <p:cNvCxnSpPr/>
              <p:nvPr/>
            </p:nvCxnSpPr>
            <p:spPr>
              <a:xfrm rot="5400000">
                <a:off x="6051215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79DA2A6-F0D2-4640-B5EE-A9452763F9BF}"/>
                  </a:ext>
                </a:extLst>
              </p:cNvPr>
              <p:cNvCxnSpPr/>
              <p:nvPr/>
            </p:nvCxnSpPr>
            <p:spPr>
              <a:xfrm rot="5400000">
                <a:off x="6051215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4ECDCBB3-9868-344D-B3B0-448835CA34FE}"/>
                  </a:ext>
                </a:extLst>
              </p:cNvPr>
              <p:cNvCxnSpPr/>
              <p:nvPr/>
            </p:nvCxnSpPr>
            <p:spPr>
              <a:xfrm rot="5400000">
                <a:off x="5917264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368B4AFC-50B0-7A49-890D-9F62EC586FBC}"/>
                  </a:ext>
                </a:extLst>
              </p:cNvPr>
              <p:cNvCxnSpPr/>
              <p:nvPr/>
            </p:nvCxnSpPr>
            <p:spPr>
              <a:xfrm rot="5400000">
                <a:off x="5445274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022810A6-5D52-C64F-8DC7-880633733AD7}"/>
                  </a:ext>
                </a:extLst>
              </p:cNvPr>
              <p:cNvCxnSpPr/>
              <p:nvPr/>
            </p:nvCxnSpPr>
            <p:spPr>
              <a:xfrm rot="5400000">
                <a:off x="5331851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21A9D590-7B77-E340-A216-2723ABDA3A5A}"/>
                  </a:ext>
                </a:extLst>
              </p:cNvPr>
              <p:cNvCxnSpPr/>
              <p:nvPr/>
            </p:nvCxnSpPr>
            <p:spPr>
              <a:xfrm rot="5400000">
                <a:off x="5331851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9E58479-0CC1-CE4A-8883-F4A505D6E4F8}"/>
                  </a:ext>
                </a:extLst>
              </p:cNvPr>
              <p:cNvCxnSpPr/>
              <p:nvPr/>
            </p:nvCxnSpPr>
            <p:spPr>
              <a:xfrm rot="5400000">
                <a:off x="5211597" y="3972152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2FDA5851-4D8B-F44D-A413-52E4BE9D3694}"/>
                  </a:ext>
                </a:extLst>
              </p:cNvPr>
              <p:cNvCxnSpPr/>
              <p:nvPr/>
            </p:nvCxnSpPr>
            <p:spPr>
              <a:xfrm rot="5400000">
                <a:off x="5211597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482FB64-3782-564C-94D5-9366BBDA75FC}"/>
                  </a:ext>
                </a:extLst>
              </p:cNvPr>
              <p:cNvCxnSpPr/>
              <p:nvPr/>
            </p:nvCxnSpPr>
            <p:spPr>
              <a:xfrm rot="5400000">
                <a:off x="5579225" y="387225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5B3AFD29-6AB4-4545-9189-4230BF591A96}"/>
                  </a:ext>
                </a:extLst>
              </p:cNvPr>
              <p:cNvCxnSpPr/>
              <p:nvPr/>
            </p:nvCxnSpPr>
            <p:spPr>
              <a:xfrm rot="5400000">
                <a:off x="5579225" y="407205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90971C6-8576-EF4E-B3A7-7F0E51389D56}"/>
                  </a:ext>
                </a:extLst>
              </p:cNvPr>
              <p:cNvCxnSpPr/>
              <p:nvPr/>
            </p:nvCxnSpPr>
            <p:spPr>
              <a:xfrm rot="5400000">
                <a:off x="5445274" y="3765213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DBA757C6-E7E6-CF45-AA4B-45016D8700B9}"/>
                  </a:ext>
                </a:extLst>
              </p:cNvPr>
              <p:cNvCxnSpPr/>
              <p:nvPr/>
            </p:nvCxnSpPr>
            <p:spPr>
              <a:xfrm rot="5400000">
                <a:off x="5877083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D069D02D-F912-5E45-BA14-276442046AD5}"/>
                  </a:ext>
                </a:extLst>
              </p:cNvPr>
              <p:cNvCxnSpPr/>
              <p:nvPr/>
            </p:nvCxnSpPr>
            <p:spPr>
              <a:xfrm rot="5400000">
                <a:off x="5763660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0DFA903-34A4-3A45-BB5A-2F2077E9262F}"/>
                  </a:ext>
                </a:extLst>
              </p:cNvPr>
              <p:cNvCxnSpPr/>
              <p:nvPr/>
            </p:nvCxnSpPr>
            <p:spPr>
              <a:xfrm rot="5400000">
                <a:off x="5763660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71C7771-1158-B84B-B615-2D12A4B06AE6}"/>
                  </a:ext>
                </a:extLst>
              </p:cNvPr>
              <p:cNvCxnSpPr/>
              <p:nvPr/>
            </p:nvCxnSpPr>
            <p:spPr>
              <a:xfrm rot="5400000">
                <a:off x="5643406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6C0650EE-FA0C-094A-A75A-23FC9E5420FB}"/>
                  </a:ext>
                </a:extLst>
              </p:cNvPr>
              <p:cNvCxnSpPr/>
              <p:nvPr/>
            </p:nvCxnSpPr>
            <p:spPr>
              <a:xfrm rot="5400000">
                <a:off x="5643406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EBE2766-FF72-D740-821E-655861ECE68B}"/>
                  </a:ext>
                </a:extLst>
              </p:cNvPr>
              <p:cNvCxnSpPr/>
              <p:nvPr/>
            </p:nvCxnSpPr>
            <p:spPr>
              <a:xfrm rot="5400000">
                <a:off x="6011034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9ECC636-62CF-404B-8F52-D6C54053E866}"/>
                  </a:ext>
                </a:extLst>
              </p:cNvPr>
              <p:cNvCxnSpPr/>
              <p:nvPr/>
            </p:nvCxnSpPr>
            <p:spPr>
              <a:xfrm rot="5400000">
                <a:off x="6011034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1365CE8-C0A4-564B-8C4B-4CFC1D0E0397}"/>
                  </a:ext>
                </a:extLst>
              </p:cNvPr>
              <p:cNvCxnSpPr/>
              <p:nvPr/>
            </p:nvCxnSpPr>
            <p:spPr>
              <a:xfrm rot="5400000">
                <a:off x="5877083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066FAF78-4856-8444-A037-E15E2B1749CE}"/>
                  </a:ext>
                </a:extLst>
              </p:cNvPr>
              <p:cNvCxnSpPr/>
              <p:nvPr/>
            </p:nvCxnSpPr>
            <p:spPr>
              <a:xfrm rot="5400000">
                <a:off x="5405093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0DDCCDD2-5AFA-114E-9E0D-0D1B907D43D9}"/>
                  </a:ext>
                </a:extLst>
              </p:cNvPr>
              <p:cNvCxnSpPr/>
              <p:nvPr/>
            </p:nvCxnSpPr>
            <p:spPr>
              <a:xfrm rot="5400000">
                <a:off x="5291670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09BDDA62-992F-FD48-BF90-0633347D5158}"/>
                  </a:ext>
                </a:extLst>
              </p:cNvPr>
              <p:cNvCxnSpPr/>
              <p:nvPr/>
            </p:nvCxnSpPr>
            <p:spPr>
              <a:xfrm rot="5400000">
                <a:off x="5291670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FCEB3AB3-B2D5-6F44-B65B-3D4DABDE8152}"/>
                  </a:ext>
                </a:extLst>
              </p:cNvPr>
              <p:cNvCxnSpPr/>
              <p:nvPr/>
            </p:nvCxnSpPr>
            <p:spPr>
              <a:xfrm rot="5400000">
                <a:off x="5171416" y="4386029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A349CA34-D894-FD43-A6ED-AF521DFF208A}"/>
                  </a:ext>
                </a:extLst>
              </p:cNvPr>
              <p:cNvCxnSpPr/>
              <p:nvPr/>
            </p:nvCxnSpPr>
            <p:spPr>
              <a:xfrm rot="5400000">
                <a:off x="5171416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5758134-3AE2-9F4C-8F99-D7D906614F28}"/>
                  </a:ext>
                </a:extLst>
              </p:cNvPr>
              <p:cNvCxnSpPr/>
              <p:nvPr/>
            </p:nvCxnSpPr>
            <p:spPr>
              <a:xfrm rot="5400000">
                <a:off x="5539044" y="4286127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31FBE11-F114-E442-8BDC-A8EDEC7939B6}"/>
                  </a:ext>
                </a:extLst>
              </p:cNvPr>
              <p:cNvCxnSpPr/>
              <p:nvPr/>
            </p:nvCxnSpPr>
            <p:spPr>
              <a:xfrm rot="5400000">
                <a:off x="5539044" y="448593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D4DE8A5-5A07-BE4A-9248-662860A92AB4}"/>
                  </a:ext>
                </a:extLst>
              </p:cNvPr>
              <p:cNvCxnSpPr/>
              <p:nvPr/>
            </p:nvCxnSpPr>
            <p:spPr>
              <a:xfrm rot="5400000">
                <a:off x="5405093" y="4179090"/>
                <a:ext cx="0" cy="180085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DE4BE9-CF48-6841-B974-69B37C637B13}"/>
                </a:ext>
              </a:extLst>
            </p:cNvPr>
            <p:cNvGrpSpPr/>
            <p:nvPr/>
          </p:nvGrpSpPr>
          <p:grpSpPr>
            <a:xfrm>
              <a:off x="6154379" y="2882919"/>
              <a:ext cx="237371" cy="435586"/>
              <a:chOff x="6154379" y="2895472"/>
              <a:chExt cx="237371" cy="435586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8069EF85-98D2-2F42-BF7C-FF42AF5A4A76}"/>
                  </a:ext>
                </a:extLst>
              </p:cNvPr>
              <p:cNvCxnSpPr/>
              <p:nvPr/>
            </p:nvCxnSpPr>
            <p:spPr>
              <a:xfrm rot="5400000">
                <a:off x="6341585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18090133-67CA-8A45-BF9A-5B165376D436}"/>
                  </a:ext>
                </a:extLst>
              </p:cNvPr>
              <p:cNvCxnSpPr/>
              <p:nvPr/>
            </p:nvCxnSpPr>
            <p:spPr>
              <a:xfrm rot="5400000">
                <a:off x="6316183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2BC19EF-96E6-DA49-B49D-6191430CBF7A}"/>
                  </a:ext>
                </a:extLst>
              </p:cNvPr>
              <p:cNvCxnSpPr/>
              <p:nvPr/>
            </p:nvCxnSpPr>
            <p:spPr>
              <a:xfrm rot="5400000">
                <a:off x="6316183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DD554BF-626A-7249-A865-5AD02D88F7E9}"/>
                  </a:ext>
                </a:extLst>
              </p:cNvPr>
              <p:cNvCxnSpPr/>
              <p:nvPr/>
            </p:nvCxnSpPr>
            <p:spPr>
              <a:xfrm rot="5400000">
                <a:off x="6289250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6EFB106-7639-174B-B676-C2257F38F428}"/>
                  </a:ext>
                </a:extLst>
              </p:cNvPr>
              <p:cNvCxnSpPr/>
              <p:nvPr/>
            </p:nvCxnSpPr>
            <p:spPr>
              <a:xfrm rot="5400000">
                <a:off x="6289250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8D73F8A8-5A61-894D-9DC1-31F47755901A}"/>
                  </a:ext>
                </a:extLst>
              </p:cNvPr>
              <p:cNvCxnSpPr/>
              <p:nvPr/>
            </p:nvCxnSpPr>
            <p:spPr>
              <a:xfrm rot="5400000">
                <a:off x="6371584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107B21B-D9E9-A742-8CF1-38DA8B70E84B}"/>
                  </a:ext>
                </a:extLst>
              </p:cNvPr>
              <p:cNvCxnSpPr/>
              <p:nvPr/>
            </p:nvCxnSpPr>
            <p:spPr>
              <a:xfrm rot="5400000">
                <a:off x="6371584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1004B428-577C-3048-8D95-0C3D26991034}"/>
                  </a:ext>
                </a:extLst>
              </p:cNvPr>
              <p:cNvCxnSpPr/>
              <p:nvPr/>
            </p:nvCxnSpPr>
            <p:spPr>
              <a:xfrm rot="5400000">
                <a:off x="6341585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D4BDE9BF-33E2-474A-A785-0115E495C2B8}"/>
                  </a:ext>
                </a:extLst>
              </p:cNvPr>
              <p:cNvCxnSpPr/>
              <p:nvPr/>
            </p:nvCxnSpPr>
            <p:spPr>
              <a:xfrm rot="5400000">
                <a:off x="6235878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B10CA5F-CC3E-B54C-BE95-A12FBFC48093}"/>
                  </a:ext>
                </a:extLst>
              </p:cNvPr>
              <p:cNvCxnSpPr/>
              <p:nvPr/>
            </p:nvCxnSpPr>
            <p:spPr>
              <a:xfrm rot="5400000">
                <a:off x="6210476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36BD25F-1817-1E4F-B1BA-6F4A4BECE43F}"/>
                  </a:ext>
                </a:extLst>
              </p:cNvPr>
              <p:cNvCxnSpPr/>
              <p:nvPr/>
            </p:nvCxnSpPr>
            <p:spPr>
              <a:xfrm rot="5400000">
                <a:off x="6210476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5542E31-0ECF-A145-884E-57D23AFE789F}"/>
                  </a:ext>
                </a:extLst>
              </p:cNvPr>
              <p:cNvCxnSpPr/>
              <p:nvPr/>
            </p:nvCxnSpPr>
            <p:spPr>
              <a:xfrm rot="5400000">
                <a:off x="6183544" y="300037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E72BE2AB-3E80-8E4D-B4AE-063A16A5A04F}"/>
                  </a:ext>
                </a:extLst>
              </p:cNvPr>
              <p:cNvCxnSpPr/>
              <p:nvPr/>
            </p:nvCxnSpPr>
            <p:spPr>
              <a:xfrm rot="5400000">
                <a:off x="6183544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94BAB61-166A-BA41-BB52-E00539FD481C}"/>
                  </a:ext>
                </a:extLst>
              </p:cNvPr>
              <p:cNvCxnSpPr/>
              <p:nvPr/>
            </p:nvCxnSpPr>
            <p:spPr>
              <a:xfrm rot="5400000">
                <a:off x="6265878" y="2939997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04E7CEB-A903-8F4D-8B77-6C5710BC47E0}"/>
                  </a:ext>
                </a:extLst>
              </p:cNvPr>
              <p:cNvCxnSpPr/>
              <p:nvPr/>
            </p:nvCxnSpPr>
            <p:spPr>
              <a:xfrm rot="5400000">
                <a:off x="6265878" y="3060753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5E842F1-18A4-294A-81CF-B0B4A3CA3991}"/>
                  </a:ext>
                </a:extLst>
              </p:cNvPr>
              <p:cNvCxnSpPr/>
              <p:nvPr/>
            </p:nvCxnSpPr>
            <p:spPr>
              <a:xfrm rot="5400000">
                <a:off x="6235878" y="2875306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3509335-04F0-F540-BB9F-7DCC2F7A4278}"/>
                  </a:ext>
                </a:extLst>
              </p:cNvPr>
              <p:cNvCxnSpPr/>
              <p:nvPr/>
            </p:nvCxnSpPr>
            <p:spPr>
              <a:xfrm rot="5400000">
                <a:off x="6332586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B9F5727-EDFB-E643-B792-B876790BCDBC}"/>
                  </a:ext>
                </a:extLst>
              </p:cNvPr>
              <p:cNvCxnSpPr/>
              <p:nvPr/>
            </p:nvCxnSpPr>
            <p:spPr>
              <a:xfrm rot="5400000">
                <a:off x="6307184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5281AD01-37E1-344C-9C88-85ADC260AA62}"/>
                  </a:ext>
                </a:extLst>
              </p:cNvPr>
              <p:cNvCxnSpPr/>
              <p:nvPr/>
            </p:nvCxnSpPr>
            <p:spPr>
              <a:xfrm rot="5400000">
                <a:off x="6307184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BF482678-3252-AC4C-8D2A-D437E02685C5}"/>
                  </a:ext>
                </a:extLst>
              </p:cNvPr>
              <p:cNvCxnSpPr/>
              <p:nvPr/>
            </p:nvCxnSpPr>
            <p:spPr>
              <a:xfrm rot="5400000">
                <a:off x="6280252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141044F-19E9-624E-8F0B-E2259DEB4831}"/>
                  </a:ext>
                </a:extLst>
              </p:cNvPr>
              <p:cNvCxnSpPr/>
              <p:nvPr/>
            </p:nvCxnSpPr>
            <p:spPr>
              <a:xfrm rot="5400000">
                <a:off x="6280252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2EB72F6-17D8-8C40-AD1D-2B35DEA1AD8E}"/>
                  </a:ext>
                </a:extLst>
              </p:cNvPr>
              <p:cNvCxnSpPr/>
              <p:nvPr/>
            </p:nvCxnSpPr>
            <p:spPr>
              <a:xfrm rot="5400000">
                <a:off x="6362585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9A0BA86-365C-B54F-A379-DF49CC2873DB}"/>
                  </a:ext>
                </a:extLst>
              </p:cNvPr>
              <p:cNvCxnSpPr/>
              <p:nvPr/>
            </p:nvCxnSpPr>
            <p:spPr>
              <a:xfrm rot="5400000">
                <a:off x="6362585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8BC5AF08-6B07-F343-A04B-71D588F0AD13}"/>
                  </a:ext>
                </a:extLst>
              </p:cNvPr>
              <p:cNvCxnSpPr/>
              <p:nvPr/>
            </p:nvCxnSpPr>
            <p:spPr>
              <a:xfrm rot="5400000">
                <a:off x="6332586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E062E429-2A22-4F47-8A2B-696D71846993}"/>
                  </a:ext>
                </a:extLst>
              </p:cNvPr>
              <p:cNvCxnSpPr/>
              <p:nvPr/>
            </p:nvCxnSpPr>
            <p:spPr>
              <a:xfrm rot="5400000">
                <a:off x="6226879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FF86452-FEEC-6340-A486-AC9AE45C9428}"/>
                  </a:ext>
                </a:extLst>
              </p:cNvPr>
              <p:cNvCxnSpPr/>
              <p:nvPr/>
            </p:nvCxnSpPr>
            <p:spPr>
              <a:xfrm rot="5400000">
                <a:off x="6201477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4AD5AEB-BFBF-9F42-A37C-12C7430FE0AE}"/>
                  </a:ext>
                </a:extLst>
              </p:cNvPr>
              <p:cNvCxnSpPr/>
              <p:nvPr/>
            </p:nvCxnSpPr>
            <p:spPr>
              <a:xfrm rot="5400000">
                <a:off x="6201477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F96ACDB-2888-F54B-92BF-A5FF52EA95B8}"/>
                  </a:ext>
                </a:extLst>
              </p:cNvPr>
              <p:cNvCxnSpPr/>
              <p:nvPr/>
            </p:nvCxnSpPr>
            <p:spPr>
              <a:xfrm rot="5400000">
                <a:off x="6174545" y="325051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E22CD01C-5672-7B44-915E-DF435009CCE4}"/>
                  </a:ext>
                </a:extLst>
              </p:cNvPr>
              <p:cNvCxnSpPr/>
              <p:nvPr/>
            </p:nvCxnSpPr>
            <p:spPr>
              <a:xfrm rot="5400000">
                <a:off x="6174545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1587154-DD86-594B-BCA1-64A0C742BAB6}"/>
                  </a:ext>
                </a:extLst>
              </p:cNvPr>
              <p:cNvCxnSpPr/>
              <p:nvPr/>
            </p:nvCxnSpPr>
            <p:spPr>
              <a:xfrm rot="5400000">
                <a:off x="6256879" y="3190135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67541B3C-A2D8-EE4E-AE69-41EF5D38509D}"/>
                  </a:ext>
                </a:extLst>
              </p:cNvPr>
              <p:cNvCxnSpPr/>
              <p:nvPr/>
            </p:nvCxnSpPr>
            <p:spPr>
              <a:xfrm rot="5400000">
                <a:off x="6256879" y="3310892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07024B5-A04F-7D49-BBD9-F20672544ABC}"/>
                  </a:ext>
                </a:extLst>
              </p:cNvPr>
              <p:cNvCxnSpPr/>
              <p:nvPr/>
            </p:nvCxnSpPr>
            <p:spPr>
              <a:xfrm rot="5400000">
                <a:off x="6226879" y="3125444"/>
                <a:ext cx="0" cy="40332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BD60DBF-C298-2445-9A94-F189DEFB905D}"/>
                </a:ext>
              </a:extLst>
            </p:cNvPr>
            <p:cNvGrpSpPr/>
            <p:nvPr/>
          </p:nvGrpSpPr>
          <p:grpSpPr>
            <a:xfrm>
              <a:off x="6598470" y="2882919"/>
              <a:ext cx="237371" cy="435586"/>
              <a:chOff x="6598470" y="2882919"/>
              <a:chExt cx="237371" cy="43558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EB033F2-A55F-854F-8D13-6EB7BDE53F39}"/>
                  </a:ext>
                </a:extLst>
              </p:cNvPr>
              <p:cNvCxnSpPr/>
              <p:nvPr/>
            </p:nvCxnSpPr>
            <p:spPr>
              <a:xfrm rot="5400000">
                <a:off x="6785676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F1DB83F-5755-5540-A1BB-927BAEF45699}"/>
                  </a:ext>
                </a:extLst>
              </p:cNvPr>
              <p:cNvCxnSpPr/>
              <p:nvPr/>
            </p:nvCxnSpPr>
            <p:spPr>
              <a:xfrm rot="5400000">
                <a:off x="6760274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22A8CB9-075B-644E-899B-F015BC85CB2B}"/>
                  </a:ext>
                </a:extLst>
              </p:cNvPr>
              <p:cNvCxnSpPr/>
              <p:nvPr/>
            </p:nvCxnSpPr>
            <p:spPr>
              <a:xfrm rot="5400000">
                <a:off x="6760274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E87E4A0B-3E65-B44A-A2AE-127F5E45E2D9}"/>
                  </a:ext>
                </a:extLst>
              </p:cNvPr>
              <p:cNvCxnSpPr/>
              <p:nvPr/>
            </p:nvCxnSpPr>
            <p:spPr>
              <a:xfrm rot="5400000">
                <a:off x="6733341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2D737E75-A80F-9B4F-9F69-E8D4D7C50F01}"/>
                  </a:ext>
                </a:extLst>
              </p:cNvPr>
              <p:cNvCxnSpPr/>
              <p:nvPr/>
            </p:nvCxnSpPr>
            <p:spPr>
              <a:xfrm rot="5400000">
                <a:off x="6733341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8A50269-96E5-B341-9DDD-BFA6120D0C23}"/>
                  </a:ext>
                </a:extLst>
              </p:cNvPr>
              <p:cNvCxnSpPr/>
              <p:nvPr/>
            </p:nvCxnSpPr>
            <p:spPr>
              <a:xfrm rot="5400000">
                <a:off x="6815675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66E15F7-11B7-594C-B564-C848115FB3CB}"/>
                  </a:ext>
                </a:extLst>
              </p:cNvPr>
              <p:cNvCxnSpPr/>
              <p:nvPr/>
            </p:nvCxnSpPr>
            <p:spPr>
              <a:xfrm rot="5400000">
                <a:off x="6815675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02BF718-E389-4945-84CD-6C0477A7A301}"/>
                  </a:ext>
                </a:extLst>
              </p:cNvPr>
              <p:cNvCxnSpPr/>
              <p:nvPr/>
            </p:nvCxnSpPr>
            <p:spPr>
              <a:xfrm rot="5400000">
                <a:off x="6785676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9B993C5-3434-1C49-AB26-6E06A3D4B048}"/>
                  </a:ext>
                </a:extLst>
              </p:cNvPr>
              <p:cNvCxnSpPr/>
              <p:nvPr/>
            </p:nvCxnSpPr>
            <p:spPr>
              <a:xfrm rot="5400000">
                <a:off x="6679969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D19C869-4662-4C4D-94E7-EC6BF340CAC0}"/>
                  </a:ext>
                </a:extLst>
              </p:cNvPr>
              <p:cNvCxnSpPr/>
              <p:nvPr/>
            </p:nvCxnSpPr>
            <p:spPr>
              <a:xfrm rot="5400000">
                <a:off x="6654567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918F6E0-0988-724F-906E-C8E1AEBD44D8}"/>
                  </a:ext>
                </a:extLst>
              </p:cNvPr>
              <p:cNvCxnSpPr/>
              <p:nvPr/>
            </p:nvCxnSpPr>
            <p:spPr>
              <a:xfrm rot="5400000">
                <a:off x="6654567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F11C410-ACCB-9942-82FA-059249DC5A7D}"/>
                  </a:ext>
                </a:extLst>
              </p:cNvPr>
              <p:cNvCxnSpPr/>
              <p:nvPr/>
            </p:nvCxnSpPr>
            <p:spPr>
              <a:xfrm rot="5400000">
                <a:off x="6627635" y="298782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BAFD411-9519-4440-98FE-851354BD80A3}"/>
                  </a:ext>
                </a:extLst>
              </p:cNvPr>
              <p:cNvCxnSpPr/>
              <p:nvPr/>
            </p:nvCxnSpPr>
            <p:spPr>
              <a:xfrm rot="5400000">
                <a:off x="6627635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5C9E189E-C158-474D-AE8D-A9FC45AF6B7E}"/>
                  </a:ext>
                </a:extLst>
              </p:cNvPr>
              <p:cNvCxnSpPr/>
              <p:nvPr/>
            </p:nvCxnSpPr>
            <p:spPr>
              <a:xfrm rot="5400000">
                <a:off x="6709969" y="2927444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584746B-8D3A-834D-A374-191872C5E38E}"/>
                  </a:ext>
                </a:extLst>
              </p:cNvPr>
              <p:cNvCxnSpPr/>
              <p:nvPr/>
            </p:nvCxnSpPr>
            <p:spPr>
              <a:xfrm rot="5400000">
                <a:off x="6709969" y="3048200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31AE10E-733D-2047-959C-FB251ACAE901}"/>
                  </a:ext>
                </a:extLst>
              </p:cNvPr>
              <p:cNvCxnSpPr/>
              <p:nvPr/>
            </p:nvCxnSpPr>
            <p:spPr>
              <a:xfrm rot="5400000">
                <a:off x="6679969" y="2862753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FEB4ABB-17F7-9F41-889F-3291908401E7}"/>
                  </a:ext>
                </a:extLst>
              </p:cNvPr>
              <p:cNvCxnSpPr/>
              <p:nvPr/>
            </p:nvCxnSpPr>
            <p:spPr>
              <a:xfrm rot="5400000">
                <a:off x="6776677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3820E35-1250-114D-B10E-32B761694412}"/>
                  </a:ext>
                </a:extLst>
              </p:cNvPr>
              <p:cNvCxnSpPr/>
              <p:nvPr/>
            </p:nvCxnSpPr>
            <p:spPr>
              <a:xfrm rot="5400000">
                <a:off x="6751275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316770A1-77D2-AA44-8C02-45B80E02FBAD}"/>
                  </a:ext>
                </a:extLst>
              </p:cNvPr>
              <p:cNvCxnSpPr/>
              <p:nvPr/>
            </p:nvCxnSpPr>
            <p:spPr>
              <a:xfrm rot="5400000">
                <a:off x="6751275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9829EC70-90D2-F44E-A342-B48E1A959483}"/>
                  </a:ext>
                </a:extLst>
              </p:cNvPr>
              <p:cNvCxnSpPr/>
              <p:nvPr/>
            </p:nvCxnSpPr>
            <p:spPr>
              <a:xfrm rot="5400000">
                <a:off x="6724343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8B55979D-AA83-164A-A32C-723F1B650BD8}"/>
                  </a:ext>
                </a:extLst>
              </p:cNvPr>
              <p:cNvCxnSpPr/>
              <p:nvPr/>
            </p:nvCxnSpPr>
            <p:spPr>
              <a:xfrm rot="5400000">
                <a:off x="6724343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F14031C-84A8-7144-A9F1-903BD8E22A98}"/>
                  </a:ext>
                </a:extLst>
              </p:cNvPr>
              <p:cNvCxnSpPr/>
              <p:nvPr/>
            </p:nvCxnSpPr>
            <p:spPr>
              <a:xfrm rot="5400000">
                <a:off x="6806676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E6550BE-3605-3849-BDF7-A7921F5FA282}"/>
                  </a:ext>
                </a:extLst>
              </p:cNvPr>
              <p:cNvCxnSpPr/>
              <p:nvPr/>
            </p:nvCxnSpPr>
            <p:spPr>
              <a:xfrm rot="5400000">
                <a:off x="6806676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4A72190-6C9D-854C-A925-D7143F328122}"/>
                  </a:ext>
                </a:extLst>
              </p:cNvPr>
              <p:cNvCxnSpPr/>
              <p:nvPr/>
            </p:nvCxnSpPr>
            <p:spPr>
              <a:xfrm rot="5400000">
                <a:off x="6776677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DF741CC3-C5F6-7C4E-8EA1-8143453FD105}"/>
                  </a:ext>
                </a:extLst>
              </p:cNvPr>
              <p:cNvCxnSpPr/>
              <p:nvPr/>
            </p:nvCxnSpPr>
            <p:spPr>
              <a:xfrm rot="5400000">
                <a:off x="6670970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1AA09E2-0074-B34E-91BB-9D36D0A832E7}"/>
                  </a:ext>
                </a:extLst>
              </p:cNvPr>
              <p:cNvCxnSpPr/>
              <p:nvPr/>
            </p:nvCxnSpPr>
            <p:spPr>
              <a:xfrm rot="5400000">
                <a:off x="6645568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106F94B7-0DFE-FD4F-BA06-43DDB043FDF3}"/>
                  </a:ext>
                </a:extLst>
              </p:cNvPr>
              <p:cNvCxnSpPr/>
              <p:nvPr/>
            </p:nvCxnSpPr>
            <p:spPr>
              <a:xfrm rot="5400000">
                <a:off x="6645568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47474BA-BA8E-9646-B30B-1B3CF71248A3}"/>
                  </a:ext>
                </a:extLst>
              </p:cNvPr>
              <p:cNvCxnSpPr/>
              <p:nvPr/>
            </p:nvCxnSpPr>
            <p:spPr>
              <a:xfrm rot="5400000">
                <a:off x="6618636" y="323796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2104448D-5A9D-BC42-A08D-69D7089C5BAA}"/>
                  </a:ext>
                </a:extLst>
              </p:cNvPr>
              <p:cNvCxnSpPr/>
              <p:nvPr/>
            </p:nvCxnSpPr>
            <p:spPr>
              <a:xfrm rot="5400000">
                <a:off x="6618636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2EF4DDC-EE30-E942-ADE5-7345A8B0E08A}"/>
                  </a:ext>
                </a:extLst>
              </p:cNvPr>
              <p:cNvCxnSpPr/>
              <p:nvPr/>
            </p:nvCxnSpPr>
            <p:spPr>
              <a:xfrm rot="5400000">
                <a:off x="6700970" y="3177582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7C6A891-ACFE-B840-BB26-81A98298483B}"/>
                  </a:ext>
                </a:extLst>
              </p:cNvPr>
              <p:cNvCxnSpPr/>
              <p:nvPr/>
            </p:nvCxnSpPr>
            <p:spPr>
              <a:xfrm rot="5400000">
                <a:off x="6700970" y="3298339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A34310B-5BA9-EE45-BCD1-1119512CBF66}"/>
                  </a:ext>
                </a:extLst>
              </p:cNvPr>
              <p:cNvCxnSpPr/>
              <p:nvPr/>
            </p:nvCxnSpPr>
            <p:spPr>
              <a:xfrm rot="5400000">
                <a:off x="6670970" y="3112891"/>
                <a:ext cx="0" cy="40332"/>
              </a:xfrm>
              <a:prstGeom prst="line">
                <a:avLst/>
              </a:prstGeom>
              <a:ln w="127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851CD83-DCD9-6049-8C2D-A61300BB09C9}"/>
              </a:ext>
            </a:extLst>
          </p:cNvPr>
          <p:cNvGrpSpPr/>
          <p:nvPr/>
        </p:nvGrpSpPr>
        <p:grpSpPr>
          <a:xfrm>
            <a:off x="4923149" y="2239673"/>
            <a:ext cx="1521376" cy="1217990"/>
            <a:chOff x="7503713" y="2631291"/>
            <a:chExt cx="1521376" cy="1217990"/>
          </a:xfrm>
        </p:grpSpPr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FB48A3C2-8329-2B4F-8180-819B72260659}"/>
                </a:ext>
              </a:extLst>
            </p:cNvPr>
            <p:cNvSpPr/>
            <p:nvPr/>
          </p:nvSpPr>
          <p:spPr>
            <a:xfrm>
              <a:off x="7518810" y="2631291"/>
              <a:ext cx="1461408" cy="121799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6FCD2F48-40CE-8741-A744-73C8AC7184C1}"/>
                </a:ext>
              </a:extLst>
            </p:cNvPr>
            <p:cNvSpPr txBox="1"/>
            <p:nvPr/>
          </p:nvSpPr>
          <p:spPr>
            <a:xfrm>
              <a:off x="7503713" y="3350059"/>
              <a:ext cx="1521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find genetic variants (SNPs)</a:t>
              </a:r>
              <a:endParaRPr lang="en-US" sz="1200" i="1" baseline="-25000" dirty="0"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10D171C1-217F-8D4C-9C80-23CD6061EB80}"/>
                </a:ext>
              </a:extLst>
            </p:cNvPr>
            <p:cNvCxnSpPr/>
            <p:nvPr/>
          </p:nvCxnSpPr>
          <p:spPr>
            <a:xfrm rot="5400000">
              <a:off x="7880338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CE94D4E9-5F37-4941-82E3-D319D15AC27C}"/>
                </a:ext>
              </a:extLst>
            </p:cNvPr>
            <p:cNvCxnSpPr/>
            <p:nvPr/>
          </p:nvCxnSpPr>
          <p:spPr>
            <a:xfrm rot="5400000">
              <a:off x="7853405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FE4A56D-C397-A346-AFDD-1B19910FEB03}"/>
                </a:ext>
              </a:extLst>
            </p:cNvPr>
            <p:cNvCxnSpPr/>
            <p:nvPr/>
          </p:nvCxnSpPr>
          <p:spPr>
            <a:xfrm rot="5400000">
              <a:off x="7935739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80EF291A-5E62-C04F-BFE1-11BC8730DA7D}"/>
                </a:ext>
              </a:extLst>
            </p:cNvPr>
            <p:cNvCxnSpPr/>
            <p:nvPr/>
          </p:nvCxnSpPr>
          <p:spPr>
            <a:xfrm rot="5400000">
              <a:off x="7905740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6E0DA101-7C23-C644-8855-C7175C665274}"/>
                </a:ext>
              </a:extLst>
            </p:cNvPr>
            <p:cNvCxnSpPr/>
            <p:nvPr/>
          </p:nvCxnSpPr>
          <p:spPr>
            <a:xfrm rot="5400000">
              <a:off x="7774631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8C77A3BA-D2BB-CE40-8BAA-019B6FD4D1A0}"/>
                </a:ext>
              </a:extLst>
            </p:cNvPr>
            <p:cNvCxnSpPr/>
            <p:nvPr/>
          </p:nvCxnSpPr>
          <p:spPr>
            <a:xfrm rot="5400000">
              <a:off x="7747699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AC613519-FA4B-8A4D-8429-9A83AE8FF39B}"/>
                </a:ext>
              </a:extLst>
            </p:cNvPr>
            <p:cNvCxnSpPr/>
            <p:nvPr/>
          </p:nvCxnSpPr>
          <p:spPr>
            <a:xfrm rot="5400000">
              <a:off x="7830033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A81E752-D167-1641-82D5-F9ABD3373307}"/>
                </a:ext>
              </a:extLst>
            </p:cNvPr>
            <p:cNvCxnSpPr/>
            <p:nvPr/>
          </p:nvCxnSpPr>
          <p:spPr>
            <a:xfrm rot="5400000">
              <a:off x="7800033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58C903BF-FD4B-054A-86E7-24605C190BAC}"/>
                </a:ext>
              </a:extLst>
            </p:cNvPr>
            <p:cNvCxnSpPr/>
            <p:nvPr/>
          </p:nvCxnSpPr>
          <p:spPr>
            <a:xfrm rot="5400000">
              <a:off x="7897574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2A8513E-6A48-DD4B-9F5F-917EAEAE76B4}"/>
                </a:ext>
              </a:extLst>
            </p:cNvPr>
            <p:cNvCxnSpPr/>
            <p:nvPr/>
          </p:nvCxnSpPr>
          <p:spPr>
            <a:xfrm rot="5400000">
              <a:off x="7872172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8D221E29-07FD-8547-A840-7699F281C489}"/>
                </a:ext>
              </a:extLst>
            </p:cNvPr>
            <p:cNvCxnSpPr/>
            <p:nvPr/>
          </p:nvCxnSpPr>
          <p:spPr>
            <a:xfrm rot="5400000">
              <a:off x="7845239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6387A12-3BAD-9F44-B04E-7B734358D3B6}"/>
                </a:ext>
              </a:extLst>
            </p:cNvPr>
            <p:cNvCxnSpPr/>
            <p:nvPr/>
          </p:nvCxnSpPr>
          <p:spPr>
            <a:xfrm rot="5400000">
              <a:off x="7927573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C767862-E155-9846-9CE9-974A52A98438}"/>
                </a:ext>
              </a:extLst>
            </p:cNvPr>
            <p:cNvCxnSpPr/>
            <p:nvPr/>
          </p:nvCxnSpPr>
          <p:spPr>
            <a:xfrm rot="5400000">
              <a:off x="7791867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1A6EA8D-84E0-014C-9866-503A202AC7EE}"/>
                </a:ext>
              </a:extLst>
            </p:cNvPr>
            <p:cNvCxnSpPr/>
            <p:nvPr/>
          </p:nvCxnSpPr>
          <p:spPr>
            <a:xfrm rot="5400000">
              <a:off x="7766465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1C5909F-0142-D946-969F-B3C93DCF45F4}"/>
                </a:ext>
              </a:extLst>
            </p:cNvPr>
            <p:cNvCxnSpPr/>
            <p:nvPr/>
          </p:nvCxnSpPr>
          <p:spPr>
            <a:xfrm rot="5400000">
              <a:off x="7739533" y="3012610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65DB79F-EA06-3140-AFB8-6EF0D87D13EE}"/>
                </a:ext>
              </a:extLst>
            </p:cNvPr>
            <p:cNvCxnSpPr/>
            <p:nvPr/>
          </p:nvCxnSpPr>
          <p:spPr>
            <a:xfrm rot="5400000">
              <a:off x="7821867" y="2952232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B10B18D-9F5C-0042-AC1C-1C07B13C0FDE}"/>
                </a:ext>
              </a:extLst>
            </p:cNvPr>
            <p:cNvCxnSpPr/>
            <p:nvPr/>
          </p:nvCxnSpPr>
          <p:spPr>
            <a:xfrm rot="5400000">
              <a:off x="7928002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A2B6CEA-92CE-CF4F-8CB3-BE81009BC178}"/>
                </a:ext>
              </a:extLst>
            </p:cNvPr>
            <p:cNvCxnSpPr/>
            <p:nvPr/>
          </p:nvCxnSpPr>
          <p:spPr>
            <a:xfrm rot="5400000">
              <a:off x="7902600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8E7D0CB4-D247-C14A-BA0B-9B47EB39D1CE}"/>
                </a:ext>
              </a:extLst>
            </p:cNvPr>
            <p:cNvCxnSpPr/>
            <p:nvPr/>
          </p:nvCxnSpPr>
          <p:spPr>
            <a:xfrm rot="5400000">
              <a:off x="7875667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511BFDAD-26A6-B344-92D5-03BCAF0C8C71}"/>
                </a:ext>
              </a:extLst>
            </p:cNvPr>
            <p:cNvCxnSpPr/>
            <p:nvPr/>
          </p:nvCxnSpPr>
          <p:spPr>
            <a:xfrm rot="5400000">
              <a:off x="7875667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11C4A9E-8657-5744-9DDC-B4DC3878012B}"/>
                </a:ext>
              </a:extLst>
            </p:cNvPr>
            <p:cNvCxnSpPr/>
            <p:nvPr/>
          </p:nvCxnSpPr>
          <p:spPr>
            <a:xfrm rot="5400000">
              <a:off x="7958001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F56EAC0F-E039-A54B-8B72-DDE7DE515015}"/>
                </a:ext>
              </a:extLst>
            </p:cNvPr>
            <p:cNvCxnSpPr/>
            <p:nvPr/>
          </p:nvCxnSpPr>
          <p:spPr>
            <a:xfrm rot="5400000">
              <a:off x="7928002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9A658158-C7EA-D749-B44E-2EAEC43D35C4}"/>
                </a:ext>
              </a:extLst>
            </p:cNvPr>
            <p:cNvCxnSpPr/>
            <p:nvPr/>
          </p:nvCxnSpPr>
          <p:spPr>
            <a:xfrm rot="5400000">
              <a:off x="7822295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9E00A2E5-CB08-4F4B-9B25-363BE042731F}"/>
                </a:ext>
              </a:extLst>
            </p:cNvPr>
            <p:cNvCxnSpPr/>
            <p:nvPr/>
          </p:nvCxnSpPr>
          <p:spPr>
            <a:xfrm rot="5400000">
              <a:off x="7796893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AD561FB-F848-0B46-8417-6272D32320FD}"/>
                </a:ext>
              </a:extLst>
            </p:cNvPr>
            <p:cNvCxnSpPr/>
            <p:nvPr/>
          </p:nvCxnSpPr>
          <p:spPr>
            <a:xfrm rot="5400000">
              <a:off x="7769961" y="318678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6771782-EA81-1F45-BC13-04811CA527F5}"/>
                </a:ext>
              </a:extLst>
            </p:cNvPr>
            <p:cNvCxnSpPr/>
            <p:nvPr/>
          </p:nvCxnSpPr>
          <p:spPr>
            <a:xfrm rot="5400000">
              <a:off x="7769961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BEF906DF-58C9-1946-83B9-D5E0A1FBA3EA}"/>
                </a:ext>
              </a:extLst>
            </p:cNvPr>
            <p:cNvCxnSpPr/>
            <p:nvPr/>
          </p:nvCxnSpPr>
          <p:spPr>
            <a:xfrm rot="5400000">
              <a:off x="7852295" y="31264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70314D96-A403-2940-96FD-05265DE85D9B}"/>
                </a:ext>
              </a:extLst>
            </p:cNvPr>
            <p:cNvCxnSpPr/>
            <p:nvPr/>
          </p:nvCxnSpPr>
          <p:spPr>
            <a:xfrm rot="5400000">
              <a:off x="7822295" y="3066704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108917D-E314-DC44-B874-43EE4B43953F}"/>
                </a:ext>
              </a:extLst>
            </p:cNvPr>
            <p:cNvCxnSpPr/>
            <p:nvPr/>
          </p:nvCxnSpPr>
          <p:spPr>
            <a:xfrm rot="5400000">
              <a:off x="8613765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530DF5AB-4D61-AA4B-B632-9DC8BAA722C6}"/>
                </a:ext>
              </a:extLst>
            </p:cNvPr>
            <p:cNvCxnSpPr/>
            <p:nvPr/>
          </p:nvCxnSpPr>
          <p:spPr>
            <a:xfrm rot="5400000">
              <a:off x="8588363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3D9FCA50-F51E-0F4F-8D4E-EA3F97343ED1}"/>
                </a:ext>
              </a:extLst>
            </p:cNvPr>
            <p:cNvCxnSpPr/>
            <p:nvPr/>
          </p:nvCxnSpPr>
          <p:spPr>
            <a:xfrm rot="5400000">
              <a:off x="8561430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23729421-E231-0948-9753-E73CC3174050}"/>
                </a:ext>
              </a:extLst>
            </p:cNvPr>
            <p:cNvCxnSpPr/>
            <p:nvPr/>
          </p:nvCxnSpPr>
          <p:spPr>
            <a:xfrm rot="5400000">
              <a:off x="8596355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05FCC43E-6CD6-5044-9B3E-6303ED538A9F}"/>
                </a:ext>
              </a:extLst>
            </p:cNvPr>
            <p:cNvCxnSpPr/>
            <p:nvPr/>
          </p:nvCxnSpPr>
          <p:spPr>
            <a:xfrm rot="5400000">
              <a:off x="8643764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CAFB50BD-2DF7-A445-B470-7714A313D722}"/>
                </a:ext>
              </a:extLst>
            </p:cNvPr>
            <p:cNvCxnSpPr/>
            <p:nvPr/>
          </p:nvCxnSpPr>
          <p:spPr>
            <a:xfrm rot="5400000">
              <a:off x="8648690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C6D31D2B-5802-9D4A-A6CE-F9022B8D9660}"/>
                </a:ext>
              </a:extLst>
            </p:cNvPr>
            <p:cNvCxnSpPr/>
            <p:nvPr/>
          </p:nvCxnSpPr>
          <p:spPr>
            <a:xfrm rot="5400000">
              <a:off x="8508058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CB536370-AEA9-EF49-BE3B-9E1550A942BE}"/>
                </a:ext>
              </a:extLst>
            </p:cNvPr>
            <p:cNvCxnSpPr/>
            <p:nvPr/>
          </p:nvCxnSpPr>
          <p:spPr>
            <a:xfrm rot="5400000">
              <a:off x="8482656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8CD2AD5B-8260-BA4B-AF47-C41A2204137E}"/>
                </a:ext>
              </a:extLst>
            </p:cNvPr>
            <p:cNvCxnSpPr/>
            <p:nvPr/>
          </p:nvCxnSpPr>
          <p:spPr>
            <a:xfrm rot="5400000">
              <a:off x="8455724" y="2949561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DBC47937-2634-2441-8E11-0960B40B5B57}"/>
                </a:ext>
              </a:extLst>
            </p:cNvPr>
            <p:cNvCxnSpPr/>
            <p:nvPr/>
          </p:nvCxnSpPr>
          <p:spPr>
            <a:xfrm rot="5400000">
              <a:off x="8490649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9D9FB162-6892-CF4A-9856-4C63361F2792}"/>
                </a:ext>
              </a:extLst>
            </p:cNvPr>
            <p:cNvCxnSpPr/>
            <p:nvPr/>
          </p:nvCxnSpPr>
          <p:spPr>
            <a:xfrm rot="5400000">
              <a:off x="8538058" y="2889183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C5EDADE7-725B-574F-84D6-E1E236C413B3}"/>
                </a:ext>
              </a:extLst>
            </p:cNvPr>
            <p:cNvCxnSpPr/>
            <p:nvPr/>
          </p:nvCxnSpPr>
          <p:spPr>
            <a:xfrm rot="5400000">
              <a:off x="8542983" y="2824492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3BA6DB47-796A-B047-99E2-318884D8C7AF}"/>
                </a:ext>
              </a:extLst>
            </p:cNvPr>
            <p:cNvCxnSpPr/>
            <p:nvPr/>
          </p:nvCxnSpPr>
          <p:spPr>
            <a:xfrm rot="5400000">
              <a:off x="8672274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82888BA5-03AC-5246-9568-797F40E839C9}"/>
                </a:ext>
              </a:extLst>
            </p:cNvPr>
            <p:cNvCxnSpPr/>
            <p:nvPr/>
          </p:nvCxnSpPr>
          <p:spPr>
            <a:xfrm rot="5400000">
              <a:off x="8646872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415A1F99-892F-F14F-8509-6BDC8A10E5F5}"/>
                </a:ext>
              </a:extLst>
            </p:cNvPr>
            <p:cNvCxnSpPr/>
            <p:nvPr/>
          </p:nvCxnSpPr>
          <p:spPr>
            <a:xfrm rot="5400000">
              <a:off x="8619939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F89EC35E-32B7-ED44-A44F-74B98716C837}"/>
                </a:ext>
              </a:extLst>
            </p:cNvPr>
            <p:cNvCxnSpPr/>
            <p:nvPr/>
          </p:nvCxnSpPr>
          <p:spPr>
            <a:xfrm rot="5400000">
              <a:off x="8619939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DAF4032-C295-7B42-963B-4BF1CF09BA8C}"/>
                </a:ext>
              </a:extLst>
            </p:cNvPr>
            <p:cNvCxnSpPr/>
            <p:nvPr/>
          </p:nvCxnSpPr>
          <p:spPr>
            <a:xfrm rot="5400000">
              <a:off x="8702273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BC8BA316-DE0A-0F4E-A1DD-FEB63E6E8D19}"/>
                </a:ext>
              </a:extLst>
            </p:cNvPr>
            <p:cNvCxnSpPr/>
            <p:nvPr/>
          </p:nvCxnSpPr>
          <p:spPr>
            <a:xfrm rot="5400000">
              <a:off x="8672274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80D381E-D928-A241-BF76-280CE9202674}"/>
                </a:ext>
              </a:extLst>
            </p:cNvPr>
            <p:cNvCxnSpPr/>
            <p:nvPr/>
          </p:nvCxnSpPr>
          <p:spPr>
            <a:xfrm rot="5400000">
              <a:off x="8566567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B23B209B-A731-C141-89A6-DEBCBF5DEC85}"/>
                </a:ext>
              </a:extLst>
            </p:cNvPr>
            <p:cNvCxnSpPr/>
            <p:nvPr/>
          </p:nvCxnSpPr>
          <p:spPr>
            <a:xfrm rot="5400000">
              <a:off x="8541165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0E853E3-CE1C-B646-9FFB-39B6B57C26D7}"/>
                </a:ext>
              </a:extLst>
            </p:cNvPr>
            <p:cNvCxnSpPr/>
            <p:nvPr/>
          </p:nvCxnSpPr>
          <p:spPr>
            <a:xfrm rot="5400000">
              <a:off x="8514233" y="3123735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EB8C33F4-7CE3-B84D-ACCC-F3CFDEAB00C9}"/>
                </a:ext>
              </a:extLst>
            </p:cNvPr>
            <p:cNvCxnSpPr/>
            <p:nvPr/>
          </p:nvCxnSpPr>
          <p:spPr>
            <a:xfrm rot="5400000">
              <a:off x="8514233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0FA47609-7C8F-3046-8875-01A8AE1464B2}"/>
                </a:ext>
              </a:extLst>
            </p:cNvPr>
            <p:cNvCxnSpPr/>
            <p:nvPr/>
          </p:nvCxnSpPr>
          <p:spPr>
            <a:xfrm rot="5400000">
              <a:off x="8596567" y="306335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FA2F85A3-BB79-6A45-BA14-F8C47753BDEE}"/>
                </a:ext>
              </a:extLst>
            </p:cNvPr>
            <p:cNvCxnSpPr/>
            <p:nvPr/>
          </p:nvCxnSpPr>
          <p:spPr>
            <a:xfrm rot="5400000">
              <a:off x="8566567" y="299866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8AEE6412-8081-AE4C-8C66-864C7AC54F98}"/>
                </a:ext>
              </a:extLst>
            </p:cNvPr>
            <p:cNvCxnSpPr/>
            <p:nvPr/>
          </p:nvCxnSpPr>
          <p:spPr>
            <a:xfrm rot="5400000">
              <a:off x="8702702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65274B25-E27F-CC48-95E5-67F16239A3D7}"/>
                </a:ext>
              </a:extLst>
            </p:cNvPr>
            <p:cNvCxnSpPr/>
            <p:nvPr/>
          </p:nvCxnSpPr>
          <p:spPr>
            <a:xfrm rot="5400000">
              <a:off x="8623325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FB9C5028-35D2-874A-ADBC-448CFF357054}"/>
                </a:ext>
              </a:extLst>
            </p:cNvPr>
            <p:cNvCxnSpPr/>
            <p:nvPr/>
          </p:nvCxnSpPr>
          <p:spPr>
            <a:xfrm rot="5400000">
              <a:off x="8650367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ADC7FEAF-1056-384E-AAEA-12F4DD38E50A}"/>
                </a:ext>
              </a:extLst>
            </p:cNvPr>
            <p:cNvCxnSpPr/>
            <p:nvPr/>
          </p:nvCxnSpPr>
          <p:spPr>
            <a:xfrm rot="5400000">
              <a:off x="8650367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BFF0D1B1-0E5E-A641-818D-F4EC2AE313AA}"/>
                </a:ext>
              </a:extLst>
            </p:cNvPr>
            <p:cNvCxnSpPr/>
            <p:nvPr/>
          </p:nvCxnSpPr>
          <p:spPr>
            <a:xfrm rot="5400000">
              <a:off x="8678726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CB6FBF8-6985-7C48-9B0B-A3AF81C28C68}"/>
                </a:ext>
              </a:extLst>
            </p:cNvPr>
            <p:cNvCxnSpPr/>
            <p:nvPr/>
          </p:nvCxnSpPr>
          <p:spPr>
            <a:xfrm rot="5400000">
              <a:off x="8702702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6C1AE01-EA20-8345-A26F-20CD981D94D3}"/>
                </a:ext>
              </a:extLst>
            </p:cNvPr>
            <p:cNvCxnSpPr/>
            <p:nvPr/>
          </p:nvCxnSpPr>
          <p:spPr>
            <a:xfrm rot="5400000">
              <a:off x="8596995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9C32588E-DD7C-7B49-BE80-213DAF2BF133}"/>
                </a:ext>
              </a:extLst>
            </p:cNvPr>
            <p:cNvCxnSpPr/>
            <p:nvPr/>
          </p:nvCxnSpPr>
          <p:spPr>
            <a:xfrm rot="5400000">
              <a:off x="8517618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74725C37-CECB-474C-BFBC-A7587E6A0F21}"/>
                </a:ext>
              </a:extLst>
            </p:cNvPr>
            <p:cNvCxnSpPr/>
            <p:nvPr/>
          </p:nvCxnSpPr>
          <p:spPr>
            <a:xfrm rot="5400000">
              <a:off x="8544661" y="329790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5AA3FE0E-F5B1-0D4C-BCBA-6EDA03C0517C}"/>
                </a:ext>
              </a:extLst>
            </p:cNvPr>
            <p:cNvCxnSpPr/>
            <p:nvPr/>
          </p:nvCxnSpPr>
          <p:spPr>
            <a:xfrm rot="5400000">
              <a:off x="8544661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07F7DC04-434B-FC4B-96C1-286E86252334}"/>
                </a:ext>
              </a:extLst>
            </p:cNvPr>
            <p:cNvCxnSpPr/>
            <p:nvPr/>
          </p:nvCxnSpPr>
          <p:spPr>
            <a:xfrm rot="5400000">
              <a:off x="8573020" y="3237531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A40D7611-4C46-3046-AF46-6F5DA59B8550}"/>
                </a:ext>
              </a:extLst>
            </p:cNvPr>
            <p:cNvCxnSpPr/>
            <p:nvPr/>
          </p:nvCxnSpPr>
          <p:spPr>
            <a:xfrm rot="5400000">
              <a:off x="8596995" y="3177829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96CB7FAC-5AE5-0C46-B686-2A7D4335C235}"/>
                </a:ext>
              </a:extLst>
            </p:cNvPr>
            <p:cNvCxnSpPr/>
            <p:nvPr/>
          </p:nvCxnSpPr>
          <p:spPr>
            <a:xfrm rot="5400000">
              <a:off x="8239773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D0916F1F-640C-0447-AA67-57D37E26B9A6}"/>
                </a:ext>
              </a:extLst>
            </p:cNvPr>
            <p:cNvCxnSpPr/>
            <p:nvPr/>
          </p:nvCxnSpPr>
          <p:spPr>
            <a:xfrm rot="5400000">
              <a:off x="8212840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A4E236D2-D78C-F542-9070-95D6EB47A28B}"/>
                </a:ext>
              </a:extLst>
            </p:cNvPr>
            <p:cNvCxnSpPr/>
            <p:nvPr/>
          </p:nvCxnSpPr>
          <p:spPr>
            <a:xfrm rot="5400000">
              <a:off x="8295174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538447F2-66CA-7B4A-9590-A76973B65626}"/>
                </a:ext>
              </a:extLst>
            </p:cNvPr>
            <p:cNvCxnSpPr/>
            <p:nvPr/>
          </p:nvCxnSpPr>
          <p:spPr>
            <a:xfrm rot="5400000">
              <a:off x="8265175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66896519-40A8-AE4C-9590-ADBCAD8E8CFE}"/>
                </a:ext>
              </a:extLst>
            </p:cNvPr>
            <p:cNvCxnSpPr/>
            <p:nvPr/>
          </p:nvCxnSpPr>
          <p:spPr>
            <a:xfrm rot="5400000">
              <a:off x="8134066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B3A08CA9-4AA7-EA4F-A055-BBC951D60852}"/>
                </a:ext>
              </a:extLst>
            </p:cNvPr>
            <p:cNvCxnSpPr/>
            <p:nvPr/>
          </p:nvCxnSpPr>
          <p:spPr>
            <a:xfrm rot="5400000">
              <a:off x="8107134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5571ACA0-8020-D046-AACA-A2DF5D2BDA96}"/>
                </a:ext>
              </a:extLst>
            </p:cNvPr>
            <p:cNvCxnSpPr/>
            <p:nvPr/>
          </p:nvCxnSpPr>
          <p:spPr>
            <a:xfrm rot="5400000">
              <a:off x="8189468" y="2886008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36663778-1209-774F-925F-5BAB8349D1AF}"/>
                </a:ext>
              </a:extLst>
            </p:cNvPr>
            <p:cNvCxnSpPr/>
            <p:nvPr/>
          </p:nvCxnSpPr>
          <p:spPr>
            <a:xfrm rot="5400000">
              <a:off x="8159468" y="2821317"/>
              <a:ext cx="0" cy="4033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376A8B10-8C93-A44A-BC8E-BBA20A0312F6}"/>
                </a:ext>
              </a:extLst>
            </p:cNvPr>
            <p:cNvCxnSpPr/>
            <p:nvPr/>
          </p:nvCxnSpPr>
          <p:spPr>
            <a:xfrm rot="5400000">
              <a:off x="8263357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66C2686-0F1B-9348-9DF2-711E28963478}"/>
                </a:ext>
              </a:extLst>
            </p:cNvPr>
            <p:cNvCxnSpPr/>
            <p:nvPr/>
          </p:nvCxnSpPr>
          <p:spPr>
            <a:xfrm rot="5400000">
              <a:off x="8236424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DEC83572-465C-6B48-BA48-30D49165F26A}"/>
                </a:ext>
              </a:extLst>
            </p:cNvPr>
            <p:cNvCxnSpPr/>
            <p:nvPr/>
          </p:nvCxnSpPr>
          <p:spPr>
            <a:xfrm rot="5400000">
              <a:off x="8318758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1C843A17-26D8-984F-89BB-1A73955DA96E}"/>
                </a:ext>
              </a:extLst>
            </p:cNvPr>
            <p:cNvCxnSpPr/>
            <p:nvPr/>
          </p:nvCxnSpPr>
          <p:spPr>
            <a:xfrm rot="5400000">
              <a:off x="8288759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20ABD6A2-44B8-B74A-A86B-C53BB717A58C}"/>
                </a:ext>
              </a:extLst>
            </p:cNvPr>
            <p:cNvCxnSpPr/>
            <p:nvPr/>
          </p:nvCxnSpPr>
          <p:spPr>
            <a:xfrm rot="5400000">
              <a:off x="8157650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F9CCAA31-32CE-AF40-9EA0-E25F84353378}"/>
                </a:ext>
              </a:extLst>
            </p:cNvPr>
            <p:cNvCxnSpPr/>
            <p:nvPr/>
          </p:nvCxnSpPr>
          <p:spPr>
            <a:xfrm rot="5400000">
              <a:off x="8130718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724E5B3B-F208-B64E-80CF-D5714E9B16F5}"/>
                </a:ext>
              </a:extLst>
            </p:cNvPr>
            <p:cNvCxnSpPr/>
            <p:nvPr/>
          </p:nvCxnSpPr>
          <p:spPr>
            <a:xfrm rot="5400000">
              <a:off x="8213052" y="3006207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93EEC2E6-A89D-5C4C-8A54-FE7EBA70C5B3}"/>
                </a:ext>
              </a:extLst>
            </p:cNvPr>
            <p:cNvCxnSpPr/>
            <p:nvPr/>
          </p:nvCxnSpPr>
          <p:spPr>
            <a:xfrm rot="5400000">
              <a:off x="8183052" y="2941516"/>
              <a:ext cx="0" cy="4033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D95EFD1F-A95B-4042-97E5-6BD0089B872D}"/>
                </a:ext>
              </a:extLst>
            </p:cNvPr>
            <p:cNvCxnSpPr/>
            <p:nvPr/>
          </p:nvCxnSpPr>
          <p:spPr>
            <a:xfrm rot="5400000">
              <a:off x="8262035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42AC6979-EB6D-8041-8A63-DBD72EE06A42}"/>
                </a:ext>
              </a:extLst>
            </p:cNvPr>
            <p:cNvCxnSpPr/>
            <p:nvPr/>
          </p:nvCxnSpPr>
          <p:spPr>
            <a:xfrm rot="5400000">
              <a:off x="8317436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52BB4EF8-CA86-3146-B10C-D3B801D9B877}"/>
                </a:ext>
              </a:extLst>
            </p:cNvPr>
            <p:cNvCxnSpPr/>
            <p:nvPr/>
          </p:nvCxnSpPr>
          <p:spPr>
            <a:xfrm rot="5400000">
              <a:off x="8156328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ADA0BF4F-05A2-A540-8D68-70D99F49F4F0}"/>
                </a:ext>
              </a:extLst>
            </p:cNvPr>
            <p:cNvCxnSpPr/>
            <p:nvPr/>
          </p:nvCxnSpPr>
          <p:spPr>
            <a:xfrm rot="5400000">
              <a:off x="8211730" y="3062906"/>
              <a:ext cx="0" cy="40332"/>
            </a:xfrm>
            <a:prstGeom prst="line">
              <a:avLst/>
            </a:prstGeom>
            <a:ln w="127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DC12B501-A8E1-B349-A8E7-C8AB9CD22215}"/>
              </a:ext>
            </a:extLst>
          </p:cNvPr>
          <p:cNvSpPr txBox="1"/>
          <p:nvPr/>
        </p:nvSpPr>
        <p:spPr>
          <a:xfrm>
            <a:off x="6488779" y="4717279"/>
            <a:ext cx="25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charset="0"/>
                <a:ea typeface="Arial" charset="0"/>
                <a:cs typeface="Arial" charset="0"/>
              </a:rPr>
              <a:t>Guo et al. 2022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340AFDFF-34F1-4842-8CC2-16CF8B3704A5}"/>
              </a:ext>
            </a:extLst>
          </p:cNvPr>
          <p:cNvCxnSpPr>
            <a:cxnSpLocks/>
          </p:cNvCxnSpPr>
          <p:nvPr/>
        </p:nvCxnSpPr>
        <p:spPr>
          <a:xfrm flipH="1">
            <a:off x="6530816" y="4032196"/>
            <a:ext cx="909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Rectangle 310">
            <a:extLst>
              <a:ext uri="{FF2B5EF4-FFF2-40B4-BE49-F238E27FC236}">
                <a16:creationId xmlns:a16="http://schemas.microsoft.com/office/drawing/2014/main" id="{E528E06E-F2DB-B44B-A023-33E7FF6E147B}"/>
              </a:ext>
            </a:extLst>
          </p:cNvPr>
          <p:cNvSpPr/>
          <p:nvPr/>
        </p:nvSpPr>
        <p:spPr>
          <a:xfrm>
            <a:off x="6732880" y="4009337"/>
            <a:ext cx="9144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220D783F-EC04-D446-8540-B42A50C0F903}"/>
              </a:ext>
            </a:extLst>
          </p:cNvPr>
          <p:cNvSpPr/>
          <p:nvPr/>
        </p:nvSpPr>
        <p:spPr>
          <a:xfrm>
            <a:off x="6966259" y="4009337"/>
            <a:ext cx="182880" cy="45719"/>
          </a:xfrm>
          <a:prstGeom prst="rect">
            <a:avLst/>
          </a:prstGeom>
          <a:solidFill>
            <a:srgbClr val="3B81F3"/>
          </a:solidFill>
          <a:ln>
            <a:solidFill>
              <a:srgbClr val="3B8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9A361A77-5488-A34C-93B6-774984043E6D}"/>
              </a:ext>
            </a:extLst>
          </p:cNvPr>
          <p:cNvCxnSpPr>
            <a:cxnSpLocks/>
          </p:cNvCxnSpPr>
          <p:nvPr/>
        </p:nvCxnSpPr>
        <p:spPr>
          <a:xfrm flipH="1">
            <a:off x="6530816" y="4199203"/>
            <a:ext cx="909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9CD2EE5-941C-3448-A218-249E77B308F6}"/>
              </a:ext>
            </a:extLst>
          </p:cNvPr>
          <p:cNvSpPr/>
          <p:nvPr/>
        </p:nvSpPr>
        <p:spPr>
          <a:xfrm>
            <a:off x="6732880" y="4176344"/>
            <a:ext cx="9144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4AAA72A6-1CDF-A64C-97B6-1F94F4C082A5}"/>
              </a:ext>
            </a:extLst>
          </p:cNvPr>
          <p:cNvSpPr/>
          <p:nvPr/>
        </p:nvSpPr>
        <p:spPr>
          <a:xfrm>
            <a:off x="6966259" y="4176344"/>
            <a:ext cx="182880" cy="45719"/>
          </a:xfrm>
          <a:prstGeom prst="rect">
            <a:avLst/>
          </a:prstGeom>
          <a:solidFill>
            <a:srgbClr val="3B81F3"/>
          </a:solidFill>
          <a:ln>
            <a:solidFill>
              <a:srgbClr val="3B8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2C95C991-F54F-654A-837A-56D81B551AE2}"/>
              </a:ext>
            </a:extLst>
          </p:cNvPr>
          <p:cNvCxnSpPr>
            <a:cxnSpLocks/>
          </p:cNvCxnSpPr>
          <p:nvPr/>
        </p:nvCxnSpPr>
        <p:spPr>
          <a:xfrm flipH="1">
            <a:off x="6530816" y="4371158"/>
            <a:ext cx="9091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Rectangle 316">
            <a:extLst>
              <a:ext uri="{FF2B5EF4-FFF2-40B4-BE49-F238E27FC236}">
                <a16:creationId xmlns:a16="http://schemas.microsoft.com/office/drawing/2014/main" id="{3AB6A3A1-D2D2-1E41-A2BB-FFDC36755A27}"/>
              </a:ext>
            </a:extLst>
          </p:cNvPr>
          <p:cNvSpPr/>
          <p:nvPr/>
        </p:nvSpPr>
        <p:spPr>
          <a:xfrm>
            <a:off x="6732880" y="4348299"/>
            <a:ext cx="9144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D9AB61C9-2230-8D46-A331-03DCCE23079D}"/>
              </a:ext>
            </a:extLst>
          </p:cNvPr>
          <p:cNvSpPr/>
          <p:nvPr/>
        </p:nvSpPr>
        <p:spPr>
          <a:xfrm>
            <a:off x="6966259" y="4348299"/>
            <a:ext cx="182880" cy="45719"/>
          </a:xfrm>
          <a:prstGeom prst="rect">
            <a:avLst/>
          </a:prstGeom>
          <a:solidFill>
            <a:srgbClr val="3B81F3"/>
          </a:solidFill>
          <a:ln>
            <a:solidFill>
              <a:srgbClr val="3B8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EF6DA889-362C-BD4B-A70E-94AC80F34026}"/>
              </a:ext>
            </a:extLst>
          </p:cNvPr>
          <p:cNvCxnSpPr>
            <a:cxnSpLocks/>
          </p:cNvCxnSpPr>
          <p:nvPr/>
        </p:nvCxnSpPr>
        <p:spPr>
          <a:xfrm>
            <a:off x="6403282" y="3964469"/>
            <a:ext cx="0" cy="469468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Rectangle 323">
            <a:extLst>
              <a:ext uri="{FF2B5EF4-FFF2-40B4-BE49-F238E27FC236}">
                <a16:creationId xmlns:a16="http://schemas.microsoft.com/office/drawing/2014/main" id="{1C535F90-85BC-5448-B4A4-D97A3578C067}"/>
              </a:ext>
            </a:extLst>
          </p:cNvPr>
          <p:cNvSpPr/>
          <p:nvPr/>
        </p:nvSpPr>
        <p:spPr>
          <a:xfrm>
            <a:off x="6577674" y="4176344"/>
            <a:ext cx="9144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E4D786DA-7A1A-9740-8C42-56AA18195277}"/>
              </a:ext>
            </a:extLst>
          </p:cNvPr>
          <p:cNvSpPr/>
          <p:nvPr/>
        </p:nvSpPr>
        <p:spPr>
          <a:xfrm>
            <a:off x="7026482" y="4348299"/>
            <a:ext cx="9144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397576EC-6EDD-B441-9942-6EBD91A5C531}"/>
              </a:ext>
            </a:extLst>
          </p:cNvPr>
          <p:cNvSpPr/>
          <p:nvPr/>
        </p:nvSpPr>
        <p:spPr>
          <a:xfrm>
            <a:off x="6732880" y="4009337"/>
            <a:ext cx="91440" cy="45719"/>
          </a:xfrm>
          <a:prstGeom prst="rect">
            <a:avLst/>
          </a:prstGeom>
          <a:solidFill>
            <a:srgbClr val="FF0000">
              <a:alpha val="38000"/>
            </a:srgbClr>
          </a:solidFill>
          <a:ln>
            <a:solidFill>
              <a:srgbClr val="FF0000">
                <a:alpha val="3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87F69CB4-296F-3847-BC01-C451F5DE83A5}"/>
              </a:ext>
            </a:extLst>
          </p:cNvPr>
          <p:cNvSpPr txBox="1"/>
          <p:nvPr/>
        </p:nvSpPr>
        <p:spPr>
          <a:xfrm>
            <a:off x="7415729" y="3896116"/>
            <a:ext cx="107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deletion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D01141F8-4E4E-164A-96D7-2FD79356FABD}"/>
              </a:ext>
            </a:extLst>
          </p:cNvPr>
          <p:cNvSpPr txBox="1"/>
          <p:nvPr/>
        </p:nvSpPr>
        <p:spPr>
          <a:xfrm>
            <a:off x="7415729" y="4063865"/>
            <a:ext cx="1079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duplication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340B6719-BB0A-B042-A988-DFC6315A2659}"/>
              </a:ext>
            </a:extLst>
          </p:cNvPr>
          <p:cNvSpPr txBox="1"/>
          <p:nvPr/>
        </p:nvSpPr>
        <p:spPr>
          <a:xfrm>
            <a:off x="7415729" y="4231613"/>
            <a:ext cx="1201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charset="0"/>
                <a:ea typeface="Arial" charset="0"/>
                <a:cs typeface="Arial" charset="0"/>
              </a:rPr>
              <a:t>insertion</a:t>
            </a:r>
            <a:endParaRPr lang="en-US" sz="1200" i="1" baseline="-25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1" grpId="1" animBg="1"/>
      <p:bldP spid="312" grpId="0" animBg="1"/>
      <p:bldP spid="314" grpId="0" animBg="1"/>
      <p:bldP spid="315" grpId="0" animBg="1"/>
      <p:bldP spid="317" grpId="0" animBg="1"/>
      <p:bldP spid="317" grpId="1" animBg="1"/>
      <p:bldP spid="318" grpId="0" animBg="1"/>
      <p:bldP spid="324" grpId="0" animBg="1"/>
      <p:bldP spid="324" grpId="1" animBg="1"/>
      <p:bldP spid="325" grpId="0" animBg="1"/>
      <p:bldP spid="326" grpId="2" animBg="1"/>
      <p:bldP spid="266" grpId="0"/>
      <p:bldP spid="268" grpId="0"/>
      <p:bldP spid="269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</TotalTime>
  <Words>602</Words>
  <Application>Microsoft Macintosh PowerPoint</Application>
  <PresentationFormat>On-screen Show (16:9)</PresentationFormat>
  <Paragraphs>135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Light</vt:lpstr>
      <vt:lpstr>Evolution of plant pathogens: how can L. acicola genetic data inform loblolly needle blight management?</vt:lpstr>
      <vt:lpstr>Genetics Team</vt:lpstr>
      <vt:lpstr>Genome sequencing and agricultural pathogens</vt:lpstr>
      <vt:lpstr>Pathogen evolution and characteristics</vt:lpstr>
      <vt:lpstr>Tomato bacterial spot</vt:lpstr>
      <vt:lpstr>Tomato pathogen mode of action</vt:lpstr>
      <vt:lpstr>Implications for reducing tomato losses</vt:lpstr>
      <vt:lpstr>Pathogen evolution and characteristics</vt:lpstr>
      <vt:lpstr>Wheat stem rust</vt:lpstr>
      <vt:lpstr>Genome rearrangements and virulence </vt:lpstr>
      <vt:lpstr>Genome rearrangements and virulence </vt:lpstr>
      <vt:lpstr>Implications for predicting virulence</vt:lpstr>
      <vt:lpstr>What about BSNB?</vt:lpstr>
      <vt:lpstr>Progress and plans</vt:lpstr>
      <vt:lpstr>Progress and plans</vt:lpstr>
      <vt:lpstr>L. acicola samples to analyze?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diversity of Lecanosticta acicola, pathogen origins, and invasion history</dc:title>
  <cp:lastModifiedBy>Janna Willoughby</cp:lastModifiedBy>
  <cp:revision>68</cp:revision>
  <dcterms:modified xsi:type="dcterms:W3CDTF">2023-08-02T13:28:35Z</dcterms:modified>
</cp:coreProperties>
</file>